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443" r:id="rId2"/>
    <p:sldId id="442" r:id="rId3"/>
    <p:sldId id="493" r:id="rId4"/>
    <p:sldId id="446" r:id="rId5"/>
    <p:sldId id="468" r:id="rId6"/>
    <p:sldId id="469" r:id="rId7"/>
    <p:sldId id="382" r:id="rId8"/>
    <p:sldId id="473" r:id="rId9"/>
    <p:sldId id="361" r:id="rId10"/>
    <p:sldId id="398" r:id="rId11"/>
    <p:sldId id="402" r:id="rId12"/>
    <p:sldId id="45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guide id="3" pos="40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0004D"/>
    <a:srgbClr val="000000"/>
    <a:srgbClr val="6E787B"/>
    <a:srgbClr val="001E60"/>
    <a:srgbClr val="86C248"/>
    <a:srgbClr val="F28223"/>
    <a:srgbClr val="6C529E"/>
    <a:srgbClr val="FFCF00"/>
    <a:srgbClr val="7F97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5" autoAdjust="0"/>
    <p:restoredTop sz="95564" autoAdjust="0"/>
  </p:normalViewPr>
  <p:slideViewPr>
    <p:cSldViewPr snapToGrid="0" snapToObjects="1">
      <p:cViewPr varScale="1">
        <p:scale>
          <a:sx n="71" d="100"/>
          <a:sy n="71" d="100"/>
        </p:scale>
        <p:origin x="-984" y="-104"/>
      </p:cViewPr>
      <p:guideLst>
        <p:guide orient="horz" pos="2160"/>
        <p:guide pos="3840"/>
        <p:guide pos="408"/>
      </p:guideLst>
    </p:cSldViewPr>
  </p:slideViewPr>
  <p:outlineViewPr>
    <p:cViewPr>
      <p:scale>
        <a:sx n="33" d="100"/>
        <a:sy n="33" d="100"/>
      </p:scale>
      <p:origin x="0" y="-8538"/>
    </p:cViewPr>
  </p:outlineViewPr>
  <p:notesTextViewPr>
    <p:cViewPr>
      <p:scale>
        <a:sx n="1" d="1"/>
        <a:sy n="1" d="1"/>
      </p:scale>
      <p:origin x="0" y="0"/>
    </p:cViewPr>
  </p:notesTextViewPr>
  <p:sorterViewPr>
    <p:cViewPr>
      <p:scale>
        <a:sx n="65" d="100"/>
        <a:sy n="65" d="100"/>
      </p:scale>
      <p:origin x="0" y="0"/>
    </p:cViewPr>
  </p:sorterViewPr>
  <p:notesViewPr>
    <p:cSldViewPr snapToGrid="0" snapToObjects="1" showGuides="1">
      <p:cViewPr varScale="1">
        <p:scale>
          <a:sx n="78" d="100"/>
          <a:sy n="78" d="100"/>
        </p:scale>
        <p:origin x="3246"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216642048252093"/>
          <c:y val="0.0473532033747208"/>
          <c:w val="0.956671590349582"/>
          <c:h val="0.831524142845381"/>
        </c:manualLayout>
      </c:layout>
      <c:barChart>
        <c:barDir val="col"/>
        <c:grouping val="clustered"/>
        <c:varyColors val="0"/>
        <c:ser>
          <c:idx val="0"/>
          <c:order val="0"/>
          <c:tx>
            <c:strRef>
              <c:f>Sheet1!$C$2</c:f>
              <c:strCache>
                <c:ptCount val="1"/>
                <c:pt idx="0">
                  <c:v>SALES</c:v>
                </c:pt>
              </c:strCache>
            </c:strRef>
          </c:tx>
          <c:spPr>
            <a:solidFill>
              <a:schemeClr val="accent1"/>
            </a:solidFill>
            <a:ln w="25400">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E8BA-4CA1-B7A6-285C56C2E358}"/>
              </c:ext>
            </c:extLst>
          </c:dPt>
          <c:dPt>
            <c:idx val="1"/>
            <c:invertIfNegative val="0"/>
            <c:bubble3D val="0"/>
            <c:spPr>
              <a:solidFill>
                <a:schemeClr val="accent2"/>
              </a:solidFill>
              <a:ln w="25400">
                <a:noFill/>
              </a:ln>
              <a:effectLst/>
            </c:spPr>
            <c:extLst xmlns:c16r2="http://schemas.microsoft.com/office/drawing/2015/06/chart">
              <c:ext xmlns:c16="http://schemas.microsoft.com/office/drawing/2014/chart" uri="{C3380CC4-5D6E-409C-BE32-E72D297353CC}">
                <c16:uniqueId val="{00000003-E8BA-4CA1-B7A6-285C56C2E358}"/>
              </c:ext>
            </c:extLst>
          </c:dPt>
          <c:dPt>
            <c:idx val="2"/>
            <c:invertIfNegative val="0"/>
            <c:bubble3D val="0"/>
            <c:spPr>
              <a:solidFill>
                <a:schemeClr val="accent3"/>
              </a:solidFill>
              <a:ln w="25400">
                <a:noFill/>
              </a:ln>
              <a:effectLst/>
            </c:spPr>
            <c:extLst xmlns:c16r2="http://schemas.microsoft.com/office/drawing/2015/06/chart">
              <c:ext xmlns:c16="http://schemas.microsoft.com/office/drawing/2014/chart" uri="{C3380CC4-5D6E-409C-BE32-E72D297353CC}">
                <c16:uniqueId val="{00000005-E8BA-4CA1-B7A6-285C56C2E358}"/>
              </c:ext>
            </c:extLst>
          </c:dPt>
          <c:dPt>
            <c:idx val="3"/>
            <c:invertIfNegative val="0"/>
            <c:bubble3D val="0"/>
            <c:spPr>
              <a:solidFill>
                <a:schemeClr val="accent4"/>
              </a:solidFill>
              <a:ln w="25400">
                <a:noFill/>
              </a:ln>
              <a:effectLst/>
            </c:spPr>
            <c:extLst xmlns:c16r2="http://schemas.microsoft.com/office/drawing/2015/06/chart">
              <c:ext xmlns:c16="http://schemas.microsoft.com/office/drawing/2014/chart" uri="{C3380CC4-5D6E-409C-BE32-E72D297353CC}">
                <c16:uniqueId val="{00000007-E8BA-4CA1-B7A6-285C56C2E358}"/>
              </c:ext>
            </c:extLst>
          </c:dPt>
          <c:dLbls>
            <c:dLbl>
              <c:idx val="0"/>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rgbClr val="29343F"/>
                      </a:solidFill>
                      <a:latin typeface="Arial" charset="0"/>
                      <a:ea typeface="Arial" charset="0"/>
                      <a:cs typeface="Arial" charset="0"/>
                    </a:defRPr>
                  </a:pPr>
                  <a:endParaRPr lang="en-US"/>
                </a:p>
              </c:txPr>
              <c:dLblPos val="out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solidFill>
                    <a:latin typeface="Arial" charset="0"/>
                    <a:ea typeface="Arial" charset="0"/>
                    <a:cs typeface="Arial"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Sheet1!$B$3:$B$6</c:f>
              <c:strCache>
                <c:ptCount val="4"/>
                <c:pt idx="0">
                  <c:v>q1</c:v>
                </c:pt>
                <c:pt idx="1">
                  <c:v>q2</c:v>
                </c:pt>
                <c:pt idx="2">
                  <c:v>q3</c:v>
                </c:pt>
                <c:pt idx="3">
                  <c:v>q4</c:v>
                </c:pt>
              </c:strCache>
            </c:strRef>
          </c:cat>
          <c:val>
            <c:numRef>
              <c:f>Sheet1!$C$3:$C$6</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8-E8BA-4CA1-B7A6-285C56C2E358}"/>
            </c:ext>
          </c:extLst>
        </c:ser>
        <c:dLbls>
          <c:dLblPos val="outEnd"/>
          <c:showLegendKey val="0"/>
          <c:showVal val="1"/>
          <c:showCatName val="0"/>
          <c:showSerName val="0"/>
          <c:showPercent val="0"/>
          <c:showBubbleSize val="0"/>
        </c:dLbls>
        <c:gapWidth val="42"/>
        <c:overlap val="-27"/>
        <c:axId val="2131425560"/>
        <c:axId val="2126909976"/>
      </c:barChart>
      <c:catAx>
        <c:axId val="2131425560"/>
        <c:scaling>
          <c:orientation val="minMax"/>
        </c:scaling>
        <c:delete val="1"/>
        <c:axPos val="b"/>
        <c:numFmt formatCode="General" sourceLinked="1"/>
        <c:majorTickMark val="out"/>
        <c:minorTickMark val="none"/>
        <c:tickLblPos val="nextTo"/>
        <c:crossAx val="2126909976"/>
        <c:crosses val="autoZero"/>
        <c:auto val="1"/>
        <c:lblAlgn val="ctr"/>
        <c:lblOffset val="100"/>
        <c:noMultiLvlLbl val="0"/>
      </c:catAx>
      <c:valAx>
        <c:axId val="2126909976"/>
        <c:scaling>
          <c:orientation val="minMax"/>
        </c:scaling>
        <c:delete val="1"/>
        <c:axPos val="l"/>
        <c:numFmt formatCode="General" sourceLinked="1"/>
        <c:majorTickMark val="out"/>
        <c:minorTickMark val="none"/>
        <c:tickLblPos val="nextTo"/>
        <c:crossAx val="2131425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A369C4-B74B-4DB5-B16B-B220C51A06DD}" type="datetimeFigureOut">
              <a:rPr lang="en-US" smtClean="0">
                <a:latin typeface="Arial" panose="020B0604020202020204" pitchFamily="34" charset="0"/>
              </a:rPr>
              <a:t>4/12/18</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5A0968-17C3-4095-9FCF-3C1019EE1CA9}"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3635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A0C4A6D9-3E2D-9540-BA99-DA7E8DEA7F92}" type="datetimeFigureOut">
              <a:rPr lang="en-US" smtClean="0"/>
              <a:pPr/>
              <a:t>4/12/18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50CF8964-3622-EA4B-B299-10AE76A39BA8}" type="slidenum">
              <a:rPr lang="en-US" smtClean="0"/>
              <a:pPr/>
              <a:t>‹#›</a:t>
            </a:fld>
            <a:endParaRPr lang="en-US" dirty="0"/>
          </a:p>
        </p:txBody>
      </p:sp>
    </p:spTree>
    <p:extLst>
      <p:ext uri="{BB962C8B-B14F-4D97-AF65-F5344CB8AC3E}">
        <p14:creationId xmlns:p14="http://schemas.microsoft.com/office/powerpoint/2010/main" val="1514642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slide for including sample device screen</a:t>
            </a:r>
            <a:r>
              <a:rPr lang="en-US" baseline="0" dirty="0"/>
              <a:t> pictures.</a:t>
            </a:r>
            <a:endParaRPr lang="en-US" dirty="0"/>
          </a:p>
          <a:p>
            <a:endParaRPr lang="en-US" dirty="0"/>
          </a:p>
          <a:p>
            <a:r>
              <a:rPr lang="en-US" dirty="0"/>
              <a:t>To </a:t>
            </a:r>
            <a:r>
              <a:rPr lang="en-US" b="1" dirty="0"/>
              <a:t>Replace the Pictures </a:t>
            </a:r>
            <a:r>
              <a:rPr lang="en-US" dirty="0"/>
              <a:t>on this Sample Slide </a:t>
            </a:r>
          </a:p>
          <a:p>
            <a:r>
              <a:rPr lang="en-US" dirty="0"/>
              <a:t>Click the </a:t>
            </a:r>
            <a:r>
              <a:rPr lang="en-US" dirty="0" err="1"/>
              <a:t>Supergraphic</a:t>
            </a:r>
            <a:r>
              <a:rPr lang="en-US" dirty="0"/>
              <a:t> inside the shape to open the Insert Picture dialog box. Navigate to the location where the picture is stored, select desired picture and click on the Insert button to fit the image proportionally within the shape. </a:t>
            </a:r>
          </a:p>
          <a:p>
            <a:endParaRPr lang="en-US" dirty="0"/>
          </a:p>
          <a:p>
            <a:r>
              <a:rPr lang="en-US" b="1" dirty="0"/>
              <a:t>Note:</a:t>
            </a:r>
            <a:r>
              <a:rPr lang="en-US" dirty="0"/>
              <a:t> To change how image is cropped, use the crop button on the toolbar</a:t>
            </a:r>
          </a:p>
          <a:p>
            <a:endParaRPr lang="en-US" dirty="0"/>
          </a:p>
          <a:p>
            <a:endParaRPr lang="en-US" dirty="0"/>
          </a:p>
        </p:txBody>
      </p:sp>
      <p:sp>
        <p:nvSpPr>
          <p:cNvPr id="4" name="Slide Number Placeholder 3"/>
          <p:cNvSpPr>
            <a:spLocks noGrp="1"/>
          </p:cNvSpPr>
          <p:nvPr>
            <p:ph type="sldNum" sz="quarter" idx="10"/>
          </p:nvPr>
        </p:nvSpPr>
        <p:spPr/>
        <p:txBody>
          <a:bodyPr/>
          <a:lstStyle/>
          <a:p>
            <a:fld id="{50CF8964-3622-EA4B-B299-10AE76A39BA8}" type="slidenum">
              <a:rPr lang="en-US" smtClean="0"/>
              <a:t>7</a:t>
            </a:fld>
            <a:endParaRPr lang="en-US"/>
          </a:p>
        </p:txBody>
      </p:sp>
    </p:spTree>
    <p:extLst>
      <p:ext uri="{BB962C8B-B14F-4D97-AF65-F5344CB8AC3E}">
        <p14:creationId xmlns:p14="http://schemas.microsoft.com/office/powerpoint/2010/main" val="3261805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CF8964-3622-EA4B-B299-10AE76A39BA8}" type="slidenum">
              <a:rPr lang="en-US" smtClean="0"/>
              <a:t>10</a:t>
            </a:fld>
            <a:endParaRPr lang="en-US"/>
          </a:p>
        </p:txBody>
      </p:sp>
    </p:spTree>
    <p:extLst>
      <p:ext uri="{BB962C8B-B14F-4D97-AF65-F5344CB8AC3E}">
        <p14:creationId xmlns:p14="http://schemas.microsoft.com/office/powerpoint/2010/main" val="396303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ppl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702628" y="3408063"/>
            <a:ext cx="6841671" cy="1326389"/>
          </a:xfrm>
          <a:prstGeom prst="rect">
            <a:avLst/>
          </a:prstGeom>
        </p:spPr>
        <p:txBody>
          <a:bodyPr/>
          <a:lstStyle>
            <a:lvl1pPr marL="0" indent="0" algn="l">
              <a:buNone/>
              <a:defRPr sz="3200" b="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 Date</a:t>
            </a:r>
          </a:p>
        </p:txBody>
      </p:sp>
      <p:sp>
        <p:nvSpPr>
          <p:cNvPr id="10" name="Title 9"/>
          <p:cNvSpPr>
            <a:spLocks noGrp="1"/>
          </p:cNvSpPr>
          <p:nvPr>
            <p:ph type="title" hasCustomPrompt="1"/>
          </p:nvPr>
        </p:nvSpPr>
        <p:spPr>
          <a:xfrm>
            <a:off x="4702628" y="1575156"/>
            <a:ext cx="6841671" cy="1817513"/>
          </a:xfrm>
        </p:spPr>
        <p:txBody>
          <a:bodyPr anchor="b"/>
          <a:lstStyle>
            <a:lvl1pPr algn="l">
              <a:lnSpc>
                <a:spcPct val="100000"/>
              </a:lnSpc>
              <a:defRPr sz="5400" b="1" baseline="0">
                <a:solidFill>
                  <a:schemeClr val="accent1"/>
                </a:solidFill>
              </a:defRPr>
            </a:lvl1pPr>
          </a:lstStyle>
          <a:p>
            <a:r>
              <a:rPr lang="en-US" dirty="0"/>
              <a:t>Title of Presentation</a:t>
            </a:r>
          </a:p>
        </p:txBody>
      </p:sp>
      <p:pic>
        <p:nvPicPr>
          <p:cNvPr id="35" name="Picture 34">
            <a:extLst>
              <a:ext uri="{FF2B5EF4-FFF2-40B4-BE49-F238E27FC236}">
                <a16:creationId xmlns:a16="http://schemas.microsoft.com/office/drawing/2014/main" xmlns="" id="{F9F95D2F-92F6-40A0-8B19-7000775CD21E}"/>
              </a:ext>
            </a:extLst>
          </p:cNvPr>
          <p:cNvPicPr>
            <a:picLocks noChangeAspect="1"/>
          </p:cNvPicPr>
          <p:nvPr userDrawn="1"/>
        </p:nvPicPr>
        <p:blipFill>
          <a:blip r:embed="rId2"/>
          <a:stretch>
            <a:fillRect/>
          </a:stretch>
        </p:blipFill>
        <p:spPr>
          <a:xfrm>
            <a:off x="4702627" y="5663683"/>
            <a:ext cx="1940998" cy="742608"/>
          </a:xfrm>
          <a:prstGeom prst="rect">
            <a:avLst/>
          </a:prstGeom>
        </p:spPr>
      </p:pic>
      <p:pic>
        <p:nvPicPr>
          <p:cNvPr id="7" name="Picture 6">
            <a:extLst>
              <a:ext uri="{FF2B5EF4-FFF2-40B4-BE49-F238E27FC236}">
                <a16:creationId xmlns:a16="http://schemas.microsoft.com/office/drawing/2014/main" xmlns="" id="{4F0435D7-4F3F-4365-9E6F-318FDA4CF700}"/>
              </a:ext>
            </a:extLst>
          </p:cNvPr>
          <p:cNvPicPr>
            <a:picLocks noChangeAspect="1"/>
          </p:cNvPicPr>
          <p:nvPr userDrawn="1"/>
        </p:nvPicPr>
        <p:blipFill rotWithShape="1">
          <a:blip r:embed="rId3"/>
          <a:srcRect l="32141" t="7189" b="6272"/>
          <a:stretch/>
        </p:blipFill>
        <p:spPr>
          <a:xfrm>
            <a:off x="0" y="0"/>
            <a:ext cx="3999144" cy="6858000"/>
          </a:xfrm>
          <a:prstGeom prst="rect">
            <a:avLst/>
          </a:prstGeom>
        </p:spPr>
      </p:pic>
    </p:spTree>
    <p:extLst>
      <p:ext uri="{BB962C8B-B14F-4D97-AF65-F5344CB8AC3E}">
        <p14:creationId xmlns:p14="http://schemas.microsoft.com/office/powerpoint/2010/main" val="3563818228"/>
      </p:ext>
    </p:extLst>
  </p:cSld>
  <p:clrMapOvr>
    <a:overrideClrMapping bg1="lt1" tx1="dk1" bg2="lt2" tx2="dk2" accent1="accent1" accent2="accent2" accent3="accent3" accent4="accent4" accent5="accent5" accent6="accent6" hlink="hlink" folHlink="folHlink"/>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vices">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p:txBody>
          <a:bodyPr/>
          <a:lstStyle/>
          <a:p>
            <a:fld id="{4D48BD70-4F6F-43C6-9389-94BA2019ABFB}" type="slidenum">
              <a:rPr lang="en-US" smtClean="0"/>
              <a:pPr/>
              <a:t>‹#›</a:t>
            </a:fld>
            <a:endParaRPr lang="en-US" dirty="0"/>
          </a:p>
        </p:txBody>
      </p:sp>
      <p:sp>
        <p:nvSpPr>
          <p:cNvPr id="9" name="Title 8"/>
          <p:cNvSpPr>
            <a:spLocks noGrp="1"/>
          </p:cNvSpPr>
          <p:nvPr>
            <p:ph type="title" hasCustomPrompt="1"/>
          </p:nvPr>
        </p:nvSpPr>
        <p:spPr/>
        <p:txBody>
          <a:bodyPr/>
          <a:lstStyle>
            <a:lvl1pPr>
              <a:defRPr/>
            </a:lvl1pPr>
          </a:lstStyle>
          <a:p>
            <a:r>
              <a:rPr lang="en-US" dirty="0"/>
              <a:t>Devices</a:t>
            </a:r>
          </a:p>
        </p:txBody>
      </p:sp>
      <p:sp>
        <p:nvSpPr>
          <p:cNvPr id="10" name="Picture Placeholder 2"/>
          <p:cNvSpPr>
            <a:spLocks noGrp="1"/>
          </p:cNvSpPr>
          <p:nvPr>
            <p:ph type="pic" idx="1" hasCustomPrompt="1"/>
          </p:nvPr>
        </p:nvSpPr>
        <p:spPr bwMode="gray">
          <a:xfrm>
            <a:off x="9619860" y="2063628"/>
            <a:ext cx="1845700" cy="3084764"/>
          </a:xfrm>
          <a:solidFill>
            <a:schemeClr val="bg1"/>
          </a:solidFill>
          <a:ln w="12700">
            <a:noFill/>
          </a:ln>
        </p:spPr>
        <p:txBody>
          <a:bodyPr tIns="182880" anchor="ctr">
            <a:normAutofit/>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dirty="0"/>
              <a:t>Click to add image</a:t>
            </a:r>
          </a:p>
        </p:txBody>
      </p:sp>
      <p:sp>
        <p:nvSpPr>
          <p:cNvPr id="11" name="Picture Placeholder 2"/>
          <p:cNvSpPr>
            <a:spLocks noGrp="1"/>
          </p:cNvSpPr>
          <p:nvPr>
            <p:ph type="pic" idx="13" hasCustomPrompt="1"/>
          </p:nvPr>
        </p:nvSpPr>
        <p:spPr bwMode="gray">
          <a:xfrm>
            <a:off x="6456783" y="1586204"/>
            <a:ext cx="2534817" cy="4058816"/>
          </a:xfrm>
          <a:solidFill>
            <a:schemeClr val="bg1"/>
          </a:solidFill>
          <a:ln w="12700">
            <a:noFill/>
          </a:ln>
        </p:spPr>
        <p:txBody>
          <a:bodyPr tIns="182880" anchor="ctr">
            <a:normAutofit/>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18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dirty="0"/>
              <a:t>Click to add image</a:t>
            </a:r>
          </a:p>
        </p:txBody>
      </p:sp>
      <p:sp>
        <p:nvSpPr>
          <p:cNvPr id="3" name="Picture Placeholder 2"/>
          <p:cNvSpPr>
            <a:spLocks noGrp="1"/>
          </p:cNvSpPr>
          <p:nvPr>
            <p:ph type="pic" sz="quarter" idx="14" hasCustomPrompt="1"/>
          </p:nvPr>
        </p:nvSpPr>
        <p:spPr>
          <a:xfrm>
            <a:off x="670752" y="1959229"/>
            <a:ext cx="4808538" cy="2720975"/>
          </a:xfrm>
          <a:solidFill>
            <a:schemeClr val="bg1"/>
          </a:solid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a:buNone/>
              <a:tabLst/>
              <a:defRPr sz="2000" b="0"/>
            </a:lvl1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dirty="0"/>
              <a:t>Click to add image</a:t>
            </a:r>
            <a:br>
              <a:rPr lang="en-US" dirty="0"/>
            </a:br>
            <a:endParaRPr lang="en-US" dirty="0"/>
          </a:p>
        </p:txBody>
      </p:sp>
      <p:sp>
        <p:nvSpPr>
          <p:cNvPr id="4" name="Footer Placeholder 3"/>
          <p:cNvSpPr>
            <a:spLocks noGrp="1"/>
          </p:cNvSpPr>
          <p:nvPr>
            <p:ph type="ftr" sz="quarter" idx="15"/>
          </p:nvPr>
        </p:nvSpPr>
        <p:spPr/>
        <p:txBody>
          <a:bodyPr/>
          <a:lstStyle/>
          <a:p>
            <a:pPr defTabSz="457200" fontAlgn="base">
              <a:spcBef>
                <a:spcPct val="50000"/>
              </a:spcBef>
              <a:spcAft>
                <a:spcPct val="0"/>
              </a:spcAft>
            </a:pPr>
            <a:r>
              <a:rPr lang="en-US"/>
              <a:t>©Chillixirs Confidential</a:t>
            </a:r>
            <a:endParaRPr lang="en-US" dirty="0"/>
          </a:p>
        </p:txBody>
      </p:sp>
    </p:spTree>
    <p:extLst>
      <p:ext uri="{BB962C8B-B14F-4D97-AF65-F5344CB8AC3E}">
        <p14:creationId xmlns:p14="http://schemas.microsoft.com/office/powerpoint/2010/main" val="2536397401"/>
      </p:ext>
    </p:extLst>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g Idea">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6AB79D18-B317-453E-AC0A-7AEF07C37C9B}"/>
              </a:ext>
            </a:extLst>
          </p:cNvPr>
          <p:cNvPicPr>
            <a:picLocks noChangeAspect="1"/>
          </p:cNvPicPr>
          <p:nvPr userDrawn="1"/>
        </p:nvPicPr>
        <p:blipFill>
          <a:blip r:embed="rId2"/>
          <a:stretch>
            <a:fillRect/>
          </a:stretch>
        </p:blipFill>
        <p:spPr>
          <a:xfrm>
            <a:off x="2410690" y="147563"/>
            <a:ext cx="7370620" cy="6562874"/>
          </a:xfrm>
          <a:prstGeom prst="rect">
            <a:avLst/>
          </a:prstGeom>
        </p:spPr>
      </p:pic>
      <p:sp>
        <p:nvSpPr>
          <p:cNvPr id="10" name="Title 9"/>
          <p:cNvSpPr>
            <a:spLocks noGrp="1"/>
          </p:cNvSpPr>
          <p:nvPr>
            <p:ph type="title" hasCustomPrompt="1"/>
          </p:nvPr>
        </p:nvSpPr>
        <p:spPr>
          <a:xfrm>
            <a:off x="647701" y="429208"/>
            <a:ext cx="10896600" cy="5999584"/>
          </a:xfrm>
        </p:spPr>
        <p:txBody>
          <a:bodyPr anchor="ctr"/>
          <a:lstStyle>
            <a:lvl1pPr algn="ctr">
              <a:lnSpc>
                <a:spcPct val="100000"/>
              </a:lnSpc>
              <a:defRPr sz="6600" b="1" baseline="0">
                <a:solidFill>
                  <a:schemeClr val="accent1"/>
                </a:solidFill>
              </a:defRPr>
            </a:lvl1pPr>
          </a:lstStyle>
          <a:p>
            <a:r>
              <a:rPr lang="en-US" dirty="0"/>
              <a:t>Big Idea </a:t>
            </a:r>
            <a:br>
              <a:rPr lang="en-US" dirty="0"/>
            </a:br>
            <a:r>
              <a:rPr lang="en-US" dirty="0"/>
              <a:t>Text</a:t>
            </a:r>
          </a:p>
        </p:txBody>
      </p:sp>
    </p:spTree>
    <p:extLst>
      <p:ext uri="{BB962C8B-B14F-4D97-AF65-F5344CB8AC3E}">
        <p14:creationId xmlns:p14="http://schemas.microsoft.com/office/powerpoint/2010/main" val="233710602"/>
      </p:ext>
    </p:extLst>
  </p:cSld>
  <p:clrMapOvr>
    <a:overrideClrMapping bg1="lt1" tx1="dk1" bg2="lt2" tx2="dk2" accent1="accent1" accent2="accent2" accent3="accent3" accent4="accent4" accent5="accent5" accent6="accent6" hlink="hlink" folHlink="folHlink"/>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2977290"/>
      </p:ext>
    </p:extLst>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ank You">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A8AEE95E-87BA-40D8-9F84-696ED9254ADB}"/>
              </a:ext>
            </a:extLst>
          </p:cNvPr>
          <p:cNvPicPr>
            <a:picLocks noChangeAspect="1"/>
          </p:cNvPicPr>
          <p:nvPr userDrawn="1"/>
        </p:nvPicPr>
        <p:blipFill rotWithShape="1">
          <a:blip r:embed="rId2"/>
          <a:srcRect l="18175" t="21317" r="11385" b="11326"/>
          <a:stretch/>
        </p:blipFill>
        <p:spPr>
          <a:xfrm>
            <a:off x="0" y="0"/>
            <a:ext cx="5379028" cy="6858000"/>
          </a:xfrm>
          <a:prstGeom prst="rect">
            <a:avLst/>
          </a:prstGeom>
        </p:spPr>
      </p:pic>
      <p:sp>
        <p:nvSpPr>
          <p:cNvPr id="3" name="Subtitle 2"/>
          <p:cNvSpPr>
            <a:spLocks noGrp="1"/>
          </p:cNvSpPr>
          <p:nvPr>
            <p:ph type="subTitle" idx="1" hasCustomPrompt="1"/>
          </p:nvPr>
        </p:nvSpPr>
        <p:spPr>
          <a:xfrm>
            <a:off x="4777273" y="4579111"/>
            <a:ext cx="6767028" cy="1326389"/>
          </a:xfrm>
          <a:prstGeom prst="rect">
            <a:avLst/>
          </a:prstGeom>
        </p:spPr>
        <p:txBody>
          <a:bodyPr/>
          <a:lstStyle>
            <a:lvl1pPr marL="0" indent="0" algn="l">
              <a:buNone/>
              <a:defRPr sz="2800" b="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Contact Info</a:t>
            </a:r>
          </a:p>
        </p:txBody>
      </p:sp>
      <p:sp>
        <p:nvSpPr>
          <p:cNvPr id="10" name="Title 9"/>
          <p:cNvSpPr>
            <a:spLocks noGrp="1"/>
          </p:cNvSpPr>
          <p:nvPr>
            <p:ph type="title" hasCustomPrompt="1"/>
          </p:nvPr>
        </p:nvSpPr>
        <p:spPr>
          <a:xfrm>
            <a:off x="4777272" y="2742479"/>
            <a:ext cx="6767028" cy="1817513"/>
          </a:xfrm>
        </p:spPr>
        <p:txBody>
          <a:bodyPr anchor="b"/>
          <a:lstStyle>
            <a:lvl1pPr algn="l">
              <a:lnSpc>
                <a:spcPts val="8000"/>
              </a:lnSpc>
              <a:defRPr sz="8000" b="0" baseline="0">
                <a:solidFill>
                  <a:schemeClr val="accent5"/>
                </a:solidFill>
              </a:defRPr>
            </a:lvl1pPr>
          </a:lstStyle>
          <a:p>
            <a:r>
              <a:rPr lang="en-US" dirty="0"/>
              <a:t>Thank You</a:t>
            </a:r>
          </a:p>
        </p:txBody>
      </p:sp>
    </p:spTree>
    <p:extLst>
      <p:ext uri="{BB962C8B-B14F-4D97-AF65-F5344CB8AC3E}">
        <p14:creationId xmlns:p14="http://schemas.microsoft.com/office/powerpoint/2010/main" val="3708702914"/>
      </p:ext>
    </p:extLst>
  </p:cSld>
  <p:clrMapOvr>
    <a:overrideClrMapping bg1="lt1" tx1="dk1" bg2="lt2" tx2="dk2" accent1="accent1" accent2="accent2" accent3="accent3" accent4="accent4" accent5="accent5" accent6="accent6" hlink="hlink" folHlink="folHlink"/>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Black">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5B45A00B-531B-41EE-B3FE-EFAD33187B25}"/>
              </a:ext>
            </a:extLst>
          </p:cNvPr>
          <p:cNvPicPr>
            <a:picLocks noChangeAspect="1"/>
          </p:cNvPicPr>
          <p:nvPr userDrawn="1"/>
        </p:nvPicPr>
        <p:blipFill>
          <a:blip r:embed="rId2"/>
          <a:stretch>
            <a:fillRect/>
          </a:stretch>
        </p:blipFill>
        <p:spPr>
          <a:xfrm>
            <a:off x="-87086" y="1415143"/>
            <a:ext cx="12300857" cy="1582488"/>
          </a:xfrm>
          <a:prstGeom prst="rect">
            <a:avLst/>
          </a:prstGeom>
        </p:spPr>
      </p:pic>
      <p:sp>
        <p:nvSpPr>
          <p:cNvPr id="3" name="Subtitle 2"/>
          <p:cNvSpPr>
            <a:spLocks noGrp="1"/>
          </p:cNvSpPr>
          <p:nvPr>
            <p:ph type="subTitle" idx="1" hasCustomPrompt="1"/>
          </p:nvPr>
        </p:nvSpPr>
        <p:spPr>
          <a:xfrm>
            <a:off x="647701" y="3327799"/>
            <a:ext cx="10896600" cy="1326389"/>
          </a:xfrm>
          <a:prstGeom prst="rect">
            <a:avLst/>
          </a:prstGeom>
        </p:spPr>
        <p:txBody>
          <a:bodyPr/>
          <a:lstStyle>
            <a:lvl1pPr marL="0" indent="0" algn="l">
              <a:buNone/>
              <a:defRPr sz="28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 Date</a:t>
            </a:r>
          </a:p>
        </p:txBody>
      </p:sp>
      <p:sp>
        <p:nvSpPr>
          <p:cNvPr id="10" name="Title 9"/>
          <p:cNvSpPr>
            <a:spLocks noGrp="1"/>
          </p:cNvSpPr>
          <p:nvPr>
            <p:ph type="title" hasCustomPrompt="1"/>
          </p:nvPr>
        </p:nvSpPr>
        <p:spPr>
          <a:xfrm>
            <a:off x="647700" y="1415143"/>
            <a:ext cx="10896600" cy="1654056"/>
          </a:xfrm>
        </p:spPr>
        <p:txBody>
          <a:bodyPr anchor="ctr"/>
          <a:lstStyle>
            <a:lvl1pPr algn="l">
              <a:lnSpc>
                <a:spcPts val="8000"/>
              </a:lnSpc>
              <a:defRPr sz="5400" b="1" baseline="0">
                <a:solidFill>
                  <a:schemeClr val="bg1"/>
                </a:solidFill>
              </a:defRPr>
            </a:lvl1pPr>
          </a:lstStyle>
          <a:p>
            <a:r>
              <a:rPr lang="en-US" dirty="0"/>
              <a:t>Title of Presentation</a:t>
            </a:r>
          </a:p>
        </p:txBody>
      </p:sp>
      <p:pic>
        <p:nvPicPr>
          <p:cNvPr id="13" name="Picture 12">
            <a:extLst>
              <a:ext uri="{FF2B5EF4-FFF2-40B4-BE49-F238E27FC236}">
                <a16:creationId xmlns:a16="http://schemas.microsoft.com/office/drawing/2014/main" xmlns="" id="{23903F5E-B010-47F4-AE35-6E20CFB5D2BC}"/>
              </a:ext>
            </a:extLst>
          </p:cNvPr>
          <p:cNvPicPr>
            <a:picLocks noChangeAspect="1"/>
          </p:cNvPicPr>
          <p:nvPr userDrawn="1"/>
        </p:nvPicPr>
        <p:blipFill>
          <a:blip r:embed="rId3"/>
          <a:stretch>
            <a:fillRect/>
          </a:stretch>
        </p:blipFill>
        <p:spPr>
          <a:xfrm>
            <a:off x="647701" y="5663683"/>
            <a:ext cx="1940998" cy="742608"/>
          </a:xfrm>
          <a:prstGeom prst="rect">
            <a:avLst/>
          </a:prstGeom>
        </p:spPr>
      </p:pic>
    </p:spTree>
    <p:extLst>
      <p:ext uri="{BB962C8B-B14F-4D97-AF65-F5344CB8AC3E}">
        <p14:creationId xmlns:p14="http://schemas.microsoft.com/office/powerpoint/2010/main" val="1342479357"/>
      </p:ext>
    </p:extLst>
  </p:cSld>
  <p:clrMapOvr>
    <a:overrideClrMapping bg1="lt1" tx1="dk1" bg2="lt2" tx2="dk2" accent1="accent1" accent2="accent2" accent3="accent3" accent4="accent4" accent5="accent5" accent6="accent6" hlink="hlink" folHlink="folHlink"/>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6A25F8F7-1908-451E-A3D5-04CAB81BE40D}"/>
              </a:ext>
            </a:extLst>
          </p:cNvPr>
          <p:cNvPicPr>
            <a:picLocks noChangeAspect="1"/>
          </p:cNvPicPr>
          <p:nvPr userDrawn="1"/>
        </p:nvPicPr>
        <p:blipFill rotWithShape="1">
          <a:blip r:embed="rId2"/>
          <a:srcRect l="2688" t="16508" r="8785" b="76145"/>
          <a:stretch/>
        </p:blipFill>
        <p:spPr>
          <a:xfrm>
            <a:off x="-1" y="2733589"/>
            <a:ext cx="12192001" cy="695411"/>
          </a:xfrm>
          <a:prstGeom prst="rect">
            <a:avLst/>
          </a:prstGeom>
        </p:spPr>
      </p:pic>
      <p:sp>
        <p:nvSpPr>
          <p:cNvPr id="3" name="Subtitle 2"/>
          <p:cNvSpPr>
            <a:spLocks noGrp="1"/>
          </p:cNvSpPr>
          <p:nvPr>
            <p:ph type="subTitle" idx="1" hasCustomPrompt="1"/>
          </p:nvPr>
        </p:nvSpPr>
        <p:spPr>
          <a:xfrm>
            <a:off x="647701" y="3458427"/>
            <a:ext cx="10896600" cy="1326389"/>
          </a:xfrm>
          <a:prstGeom prst="rect">
            <a:avLst/>
          </a:prstGeom>
        </p:spPr>
        <p:txBody>
          <a:bodyPr/>
          <a:lstStyle>
            <a:lvl1pPr marL="0" indent="0" algn="l">
              <a:buNone/>
              <a:defRPr sz="2800" b="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 Date</a:t>
            </a:r>
          </a:p>
        </p:txBody>
      </p:sp>
      <p:sp>
        <p:nvSpPr>
          <p:cNvPr id="10" name="Title 9"/>
          <p:cNvSpPr>
            <a:spLocks noGrp="1"/>
          </p:cNvSpPr>
          <p:nvPr>
            <p:ph type="title" hasCustomPrompt="1"/>
          </p:nvPr>
        </p:nvSpPr>
        <p:spPr>
          <a:xfrm>
            <a:off x="647700" y="1240972"/>
            <a:ext cx="10896600" cy="1654056"/>
          </a:xfrm>
        </p:spPr>
        <p:txBody>
          <a:bodyPr anchor="b"/>
          <a:lstStyle>
            <a:lvl1pPr algn="l">
              <a:lnSpc>
                <a:spcPts val="8000"/>
              </a:lnSpc>
              <a:defRPr sz="5400" b="1" baseline="0">
                <a:solidFill>
                  <a:schemeClr val="accent1"/>
                </a:solidFill>
              </a:defRPr>
            </a:lvl1pPr>
          </a:lstStyle>
          <a:p>
            <a:r>
              <a:rPr lang="en-US" dirty="0"/>
              <a:t>Title of Presentation</a:t>
            </a:r>
          </a:p>
        </p:txBody>
      </p:sp>
      <p:pic>
        <p:nvPicPr>
          <p:cNvPr id="13" name="Picture 12">
            <a:extLst>
              <a:ext uri="{FF2B5EF4-FFF2-40B4-BE49-F238E27FC236}">
                <a16:creationId xmlns:a16="http://schemas.microsoft.com/office/drawing/2014/main" xmlns="" id="{23903F5E-B010-47F4-AE35-6E20CFB5D2BC}"/>
              </a:ext>
            </a:extLst>
          </p:cNvPr>
          <p:cNvPicPr>
            <a:picLocks noChangeAspect="1"/>
          </p:cNvPicPr>
          <p:nvPr userDrawn="1"/>
        </p:nvPicPr>
        <p:blipFill>
          <a:blip r:embed="rId3"/>
          <a:stretch>
            <a:fillRect/>
          </a:stretch>
        </p:blipFill>
        <p:spPr>
          <a:xfrm>
            <a:off x="647701" y="5663683"/>
            <a:ext cx="1940998" cy="742608"/>
          </a:xfrm>
          <a:prstGeom prst="rect">
            <a:avLst/>
          </a:prstGeom>
        </p:spPr>
      </p:pic>
    </p:spTree>
    <p:extLst>
      <p:ext uri="{BB962C8B-B14F-4D97-AF65-F5344CB8AC3E}">
        <p14:creationId xmlns:p14="http://schemas.microsoft.com/office/powerpoint/2010/main" val="3764356898"/>
      </p:ext>
    </p:extLst>
  </p:cSld>
  <p:clrMapOvr>
    <a:overrideClrMapping bg1="lt1" tx1="dk1" bg2="lt2" tx2="dk2" accent1="accent1" accent2="accent2" accent3="accent3" accent4="accent4" accent5="accent5" accent6="accent6" hlink="hlink" folHlink="folHlink"/>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5BE74B36-1B70-484C-B692-CC1F66E90103}"/>
              </a:ext>
            </a:extLst>
          </p:cNvPr>
          <p:cNvPicPr>
            <a:picLocks noChangeAspect="1"/>
          </p:cNvPicPr>
          <p:nvPr userDrawn="1"/>
        </p:nvPicPr>
        <p:blipFill rotWithShape="1">
          <a:blip r:embed="rId2"/>
          <a:srcRect l="22505" t="20404" r="7435" b="20000"/>
          <a:stretch/>
        </p:blipFill>
        <p:spPr>
          <a:xfrm>
            <a:off x="-4" y="-31173"/>
            <a:ext cx="12288986" cy="6895513"/>
          </a:xfrm>
          <a:prstGeom prst="rect">
            <a:avLst/>
          </a:prstGeom>
        </p:spPr>
      </p:pic>
      <p:sp>
        <p:nvSpPr>
          <p:cNvPr id="3" name="Subtitle 2"/>
          <p:cNvSpPr>
            <a:spLocks noGrp="1"/>
          </p:cNvSpPr>
          <p:nvPr>
            <p:ph type="subTitle" idx="1" hasCustomPrompt="1"/>
          </p:nvPr>
        </p:nvSpPr>
        <p:spPr>
          <a:xfrm>
            <a:off x="647700" y="2581485"/>
            <a:ext cx="10896599" cy="1326389"/>
          </a:xfrm>
          <a:prstGeom prst="rect">
            <a:avLst/>
          </a:prstGeom>
        </p:spPr>
        <p:txBody>
          <a:bodyPr/>
          <a:lstStyle>
            <a:lvl1pPr marL="0" indent="0" algn="l">
              <a:buNone/>
              <a:defRPr sz="2800" b="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Divider Subtitle</a:t>
            </a:r>
          </a:p>
        </p:txBody>
      </p:sp>
      <p:sp>
        <p:nvSpPr>
          <p:cNvPr id="10" name="Title 9"/>
          <p:cNvSpPr>
            <a:spLocks noGrp="1"/>
          </p:cNvSpPr>
          <p:nvPr>
            <p:ph type="title" hasCustomPrompt="1"/>
          </p:nvPr>
        </p:nvSpPr>
        <p:spPr>
          <a:xfrm>
            <a:off x="647699" y="744853"/>
            <a:ext cx="10896599" cy="1817513"/>
          </a:xfrm>
        </p:spPr>
        <p:txBody>
          <a:bodyPr anchor="b"/>
          <a:lstStyle>
            <a:lvl1pPr algn="l">
              <a:lnSpc>
                <a:spcPts val="8000"/>
              </a:lnSpc>
              <a:defRPr sz="5400" b="1" baseline="0">
                <a:solidFill>
                  <a:schemeClr val="tx1"/>
                </a:solidFill>
              </a:defRPr>
            </a:lvl1pPr>
          </a:lstStyle>
          <a:p>
            <a:r>
              <a:rPr lang="en-US" dirty="0"/>
              <a:t>Divider Slide</a:t>
            </a:r>
          </a:p>
        </p:txBody>
      </p:sp>
      <p:pic>
        <p:nvPicPr>
          <p:cNvPr id="6" name="Picture 5">
            <a:extLst>
              <a:ext uri="{FF2B5EF4-FFF2-40B4-BE49-F238E27FC236}">
                <a16:creationId xmlns:a16="http://schemas.microsoft.com/office/drawing/2014/main" xmlns="" id="{C10B4BAC-AC6B-4A1C-AAB6-E184976783DF}"/>
              </a:ext>
            </a:extLst>
          </p:cNvPr>
          <p:cNvPicPr>
            <a:picLocks noChangeAspect="1"/>
          </p:cNvPicPr>
          <p:nvPr userDrawn="1"/>
        </p:nvPicPr>
        <p:blipFill>
          <a:blip r:embed="rId3"/>
          <a:stretch>
            <a:fillRect/>
          </a:stretch>
        </p:blipFill>
        <p:spPr>
          <a:xfrm>
            <a:off x="647699" y="5664198"/>
            <a:ext cx="1944925" cy="742608"/>
          </a:xfrm>
          <a:prstGeom prst="rect">
            <a:avLst/>
          </a:prstGeom>
        </p:spPr>
      </p:pic>
    </p:spTree>
    <p:extLst>
      <p:ext uri="{BB962C8B-B14F-4D97-AF65-F5344CB8AC3E}">
        <p14:creationId xmlns:p14="http://schemas.microsoft.com/office/powerpoint/2010/main" val="2319147181"/>
      </p:ext>
    </p:extLst>
  </p:cSld>
  <p:clrMapOvr>
    <a:overrideClrMapping bg1="lt1" tx1="dk1" bg2="lt2" tx2="dk2" accent1="accent1" accent2="accent2" accent3="accent3" accent4="accent4" accent5="accent5" accent6="accent6" hlink="hlink" folHlink="folHlink"/>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p:txBody>
          <a:bodyPr/>
          <a:lstStyle/>
          <a:p>
            <a:fld id="{4D48BD70-4F6F-43C6-9389-94BA2019ABFB}" type="slidenum">
              <a:rPr lang="en-US" smtClean="0"/>
              <a:pPr/>
              <a:t>‹#›</a:t>
            </a:fld>
            <a:endParaRPr lang="en-US" dirty="0"/>
          </a:p>
        </p:txBody>
      </p:sp>
      <p:sp>
        <p:nvSpPr>
          <p:cNvPr id="9" name="Title 8"/>
          <p:cNvSpPr>
            <a:spLocks noGrp="1"/>
          </p:cNvSpPr>
          <p:nvPr>
            <p:ph type="title" hasCustomPrompt="1"/>
          </p:nvPr>
        </p:nvSpPr>
        <p:spPr/>
        <p:txBody>
          <a:bodyPr/>
          <a:lstStyle>
            <a:lvl1pPr>
              <a:defRPr/>
            </a:lvl1pPr>
          </a:lstStyle>
          <a:p>
            <a:r>
              <a:rPr lang="en-US" dirty="0"/>
              <a:t>Title Arial 28pt</a:t>
            </a:r>
          </a:p>
        </p:txBody>
      </p:sp>
      <p:sp>
        <p:nvSpPr>
          <p:cNvPr id="11" name="Text Placeholder 10"/>
          <p:cNvSpPr>
            <a:spLocks noGrp="1"/>
          </p:cNvSpPr>
          <p:nvPr>
            <p:ph type="body" sz="quarter" idx="12"/>
          </p:nvPr>
        </p:nvSpPr>
        <p:spPr>
          <a:xfrm>
            <a:off x="647700" y="1295400"/>
            <a:ext cx="10896600" cy="46482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Footer Placeholder 3"/>
          <p:cNvSpPr>
            <a:spLocks noGrp="1"/>
          </p:cNvSpPr>
          <p:nvPr>
            <p:ph type="ftr" sz="quarter" idx="13"/>
          </p:nvPr>
        </p:nvSpPr>
        <p:spPr/>
        <p:txBody>
          <a:bodyPr/>
          <a:lstStyle/>
          <a:p>
            <a:pPr defTabSz="457200" fontAlgn="base">
              <a:spcBef>
                <a:spcPct val="50000"/>
              </a:spcBef>
              <a:spcAft>
                <a:spcPct val="0"/>
              </a:spcAft>
            </a:pPr>
            <a:r>
              <a:rPr lang="en-US"/>
              <a:t>©Chillixirs Confidential</a:t>
            </a:r>
            <a:endParaRPr lang="en-US" dirty="0"/>
          </a:p>
        </p:txBody>
      </p:sp>
      <p:sp>
        <p:nvSpPr>
          <p:cNvPr id="3" name="Text Placeholder 2"/>
          <p:cNvSpPr>
            <a:spLocks noGrp="1"/>
          </p:cNvSpPr>
          <p:nvPr>
            <p:ph type="body" sz="quarter" idx="14" hasCustomPrompt="1"/>
          </p:nvPr>
        </p:nvSpPr>
        <p:spPr>
          <a:xfrm>
            <a:off x="647700" y="947738"/>
            <a:ext cx="10896600" cy="347662"/>
          </a:xfrm>
        </p:spPr>
        <p:txBody>
          <a:bodyPr/>
          <a:lstStyle>
            <a:lvl1pPr>
              <a:defRPr sz="2000" b="0"/>
            </a:lvl1pPr>
          </a:lstStyle>
          <a:p>
            <a:pPr lvl="0"/>
            <a:r>
              <a:rPr lang="en-US" dirty="0"/>
              <a:t>Subtitle</a:t>
            </a:r>
          </a:p>
        </p:txBody>
      </p:sp>
    </p:spTree>
    <p:extLst>
      <p:ext uri="{BB962C8B-B14F-4D97-AF65-F5344CB8AC3E}">
        <p14:creationId xmlns:p14="http://schemas.microsoft.com/office/powerpoint/2010/main" val="401827510"/>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 Content Dark">
    <p:bg>
      <p:bgPr>
        <a:solidFill>
          <a:schemeClr val="accent1"/>
        </a:solidFill>
        <a:effectLst/>
      </p:bgPr>
    </p:bg>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p:txBody>
          <a:bodyPr/>
          <a:lstStyle>
            <a:lvl1pPr>
              <a:defRPr>
                <a:solidFill>
                  <a:schemeClr val="bg1"/>
                </a:solidFill>
              </a:defRPr>
            </a:lvl1pPr>
          </a:lstStyle>
          <a:p>
            <a:fld id="{4D48BD70-4F6F-43C6-9389-94BA2019ABFB}" type="slidenum">
              <a:rPr lang="en-US" smtClean="0"/>
              <a:pPr/>
              <a:t>‹#›</a:t>
            </a:fld>
            <a:endParaRPr lang="en-US" dirty="0"/>
          </a:p>
        </p:txBody>
      </p:sp>
      <p:sp>
        <p:nvSpPr>
          <p:cNvPr id="9" name="Title 8"/>
          <p:cNvSpPr>
            <a:spLocks noGrp="1"/>
          </p:cNvSpPr>
          <p:nvPr>
            <p:ph type="title" hasCustomPrompt="1"/>
          </p:nvPr>
        </p:nvSpPr>
        <p:spPr/>
        <p:txBody>
          <a:bodyPr/>
          <a:lstStyle>
            <a:lvl1pPr>
              <a:defRPr>
                <a:solidFill>
                  <a:schemeClr val="bg1"/>
                </a:solidFill>
              </a:defRPr>
            </a:lvl1pPr>
          </a:lstStyle>
          <a:p>
            <a:r>
              <a:rPr lang="en-US" dirty="0"/>
              <a:t>Title Arial 28pt</a:t>
            </a:r>
          </a:p>
        </p:txBody>
      </p:sp>
      <p:sp>
        <p:nvSpPr>
          <p:cNvPr id="11" name="Text Placeholder 10"/>
          <p:cNvSpPr>
            <a:spLocks noGrp="1"/>
          </p:cNvSpPr>
          <p:nvPr>
            <p:ph type="body" sz="quarter" idx="12"/>
          </p:nvPr>
        </p:nvSpPr>
        <p:spPr>
          <a:xfrm>
            <a:off x="647700" y="1295400"/>
            <a:ext cx="10896600" cy="4648200"/>
          </a:xfrm>
        </p:spPr>
        <p:txBody>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3" name="Footer Placeholder 2"/>
          <p:cNvSpPr>
            <a:spLocks noGrp="1"/>
          </p:cNvSpPr>
          <p:nvPr>
            <p:ph type="ftr" sz="quarter" idx="13"/>
          </p:nvPr>
        </p:nvSpPr>
        <p:spPr/>
        <p:txBody>
          <a:bodyPr/>
          <a:lstStyle>
            <a:lvl1pPr>
              <a:defRPr>
                <a:solidFill>
                  <a:schemeClr val="bg1"/>
                </a:solidFill>
              </a:defRPr>
            </a:lvl1pPr>
          </a:lstStyle>
          <a:p>
            <a:pPr defTabSz="457200" fontAlgn="base">
              <a:spcBef>
                <a:spcPct val="50000"/>
              </a:spcBef>
              <a:spcAft>
                <a:spcPct val="0"/>
              </a:spcAft>
            </a:pPr>
            <a:r>
              <a:rPr lang="en-US"/>
              <a:t>©Chillixirs Confidential</a:t>
            </a:r>
          </a:p>
        </p:txBody>
      </p:sp>
      <p:sp>
        <p:nvSpPr>
          <p:cNvPr id="7" name="Text Placeholder 2"/>
          <p:cNvSpPr>
            <a:spLocks noGrp="1"/>
          </p:cNvSpPr>
          <p:nvPr>
            <p:ph type="body" sz="quarter" idx="14" hasCustomPrompt="1"/>
          </p:nvPr>
        </p:nvSpPr>
        <p:spPr>
          <a:xfrm>
            <a:off x="647700" y="947738"/>
            <a:ext cx="10896600" cy="347662"/>
          </a:xfrm>
        </p:spPr>
        <p:txBody>
          <a:bodyPr/>
          <a:lstStyle>
            <a:lvl1pPr>
              <a:defRPr sz="2000" b="0">
                <a:solidFill>
                  <a:schemeClr val="bg1"/>
                </a:solidFill>
              </a:defRPr>
            </a:lvl1pPr>
          </a:lstStyle>
          <a:p>
            <a:pPr lvl="0"/>
            <a:r>
              <a:rPr lang="en-US" dirty="0"/>
              <a:t>Subtitle</a:t>
            </a:r>
          </a:p>
        </p:txBody>
      </p:sp>
      <p:pic>
        <p:nvPicPr>
          <p:cNvPr id="12" name="Picture 11">
            <a:extLst>
              <a:ext uri="{FF2B5EF4-FFF2-40B4-BE49-F238E27FC236}">
                <a16:creationId xmlns:a16="http://schemas.microsoft.com/office/drawing/2014/main" xmlns="" id="{E214F29B-F5EF-4B98-B922-17BF7AAA49C8}"/>
              </a:ext>
            </a:extLst>
          </p:cNvPr>
          <p:cNvPicPr>
            <a:picLocks noChangeAspect="1"/>
          </p:cNvPicPr>
          <p:nvPr userDrawn="1"/>
        </p:nvPicPr>
        <p:blipFill>
          <a:blip r:embed="rId2">
            <a:biLevel thresh="25000"/>
          </a:blip>
          <a:stretch>
            <a:fillRect/>
          </a:stretch>
        </p:blipFill>
        <p:spPr>
          <a:xfrm>
            <a:off x="10400256" y="6273530"/>
            <a:ext cx="1144044" cy="437701"/>
          </a:xfrm>
          <a:prstGeom prst="rect">
            <a:avLst/>
          </a:prstGeom>
        </p:spPr>
      </p:pic>
    </p:spTree>
    <p:extLst>
      <p:ext uri="{BB962C8B-B14F-4D97-AF65-F5344CB8AC3E}">
        <p14:creationId xmlns:p14="http://schemas.microsoft.com/office/powerpoint/2010/main" val="1331064788"/>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Content - Supergraphic">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p:txBody>
          <a:bodyPr/>
          <a:lstStyle/>
          <a:p>
            <a:fld id="{4D48BD70-4F6F-43C6-9389-94BA2019ABFB}" type="slidenum">
              <a:rPr lang="en-US" smtClean="0"/>
              <a:pPr/>
              <a:t>‹#›</a:t>
            </a:fld>
            <a:endParaRPr lang="en-US" dirty="0"/>
          </a:p>
        </p:txBody>
      </p:sp>
      <p:sp>
        <p:nvSpPr>
          <p:cNvPr id="9" name="Title 8"/>
          <p:cNvSpPr>
            <a:spLocks noGrp="1"/>
          </p:cNvSpPr>
          <p:nvPr>
            <p:ph type="title" hasCustomPrompt="1"/>
          </p:nvPr>
        </p:nvSpPr>
        <p:spPr/>
        <p:txBody>
          <a:bodyPr/>
          <a:lstStyle>
            <a:lvl1pPr>
              <a:defRPr/>
            </a:lvl1pPr>
          </a:lstStyle>
          <a:p>
            <a:r>
              <a:rPr lang="en-US" dirty="0"/>
              <a:t>Title Arial 28pt</a:t>
            </a:r>
          </a:p>
        </p:txBody>
      </p:sp>
      <p:sp>
        <p:nvSpPr>
          <p:cNvPr id="11" name="Text Placeholder 10"/>
          <p:cNvSpPr>
            <a:spLocks noGrp="1"/>
          </p:cNvSpPr>
          <p:nvPr>
            <p:ph type="body" sz="quarter" idx="12"/>
          </p:nvPr>
        </p:nvSpPr>
        <p:spPr>
          <a:xfrm>
            <a:off x="647700" y="1295400"/>
            <a:ext cx="10896600" cy="46482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3" name="Footer Placeholder 2"/>
          <p:cNvSpPr>
            <a:spLocks noGrp="1"/>
          </p:cNvSpPr>
          <p:nvPr>
            <p:ph type="ftr" sz="quarter" idx="13"/>
          </p:nvPr>
        </p:nvSpPr>
        <p:spPr/>
        <p:txBody>
          <a:bodyPr/>
          <a:lstStyle/>
          <a:p>
            <a:pPr defTabSz="457200" fontAlgn="base">
              <a:spcBef>
                <a:spcPct val="50000"/>
              </a:spcBef>
              <a:spcAft>
                <a:spcPct val="0"/>
              </a:spcAft>
            </a:pPr>
            <a:r>
              <a:rPr lang="en-US"/>
              <a:t>©Chillixirs Confidential</a:t>
            </a:r>
            <a:endParaRPr lang="en-US" dirty="0"/>
          </a:p>
        </p:txBody>
      </p:sp>
    </p:spTree>
    <p:extLst>
      <p:ext uri="{BB962C8B-B14F-4D97-AF65-F5344CB8AC3E}">
        <p14:creationId xmlns:p14="http://schemas.microsoft.com/office/powerpoint/2010/main" val="3365594530"/>
      </p:ext>
    </p:extLst>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2 Column Bullets">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p:txBody>
          <a:bodyPr/>
          <a:lstStyle/>
          <a:p>
            <a:fld id="{4D48BD70-4F6F-43C6-9389-94BA2019ABFB}" type="slidenum">
              <a:rPr lang="en-US" smtClean="0"/>
              <a:pPr/>
              <a:t>‹#›</a:t>
            </a:fld>
            <a:endParaRPr lang="en-US" dirty="0"/>
          </a:p>
        </p:txBody>
      </p:sp>
      <p:sp>
        <p:nvSpPr>
          <p:cNvPr id="11" name="Text Placeholder 10"/>
          <p:cNvSpPr>
            <a:spLocks noGrp="1"/>
          </p:cNvSpPr>
          <p:nvPr>
            <p:ph type="body" sz="quarter" idx="12"/>
          </p:nvPr>
        </p:nvSpPr>
        <p:spPr>
          <a:xfrm>
            <a:off x="647699" y="1295400"/>
            <a:ext cx="5120640" cy="46482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3" name="Text Placeholder 2"/>
          <p:cNvSpPr>
            <a:spLocks noGrp="1"/>
          </p:cNvSpPr>
          <p:nvPr>
            <p:ph type="body" sz="quarter" idx="13"/>
          </p:nvPr>
        </p:nvSpPr>
        <p:spPr>
          <a:xfrm>
            <a:off x="6418385" y="1295400"/>
            <a:ext cx="5120640" cy="46482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2" name="Title 1"/>
          <p:cNvSpPr>
            <a:spLocks noGrp="1"/>
          </p:cNvSpPr>
          <p:nvPr>
            <p:ph type="title" hasCustomPrompt="1"/>
          </p:nvPr>
        </p:nvSpPr>
        <p:spPr/>
        <p:txBody>
          <a:bodyPr/>
          <a:lstStyle>
            <a:lvl1pPr>
              <a:defRPr/>
            </a:lvl1pPr>
          </a:lstStyle>
          <a:p>
            <a:r>
              <a:rPr lang="en-US" dirty="0"/>
              <a:t>Title + Two Columns Bullet Style</a:t>
            </a:r>
          </a:p>
        </p:txBody>
      </p:sp>
      <p:sp>
        <p:nvSpPr>
          <p:cNvPr id="5" name="Footer Placeholder 4"/>
          <p:cNvSpPr>
            <a:spLocks noGrp="1"/>
          </p:cNvSpPr>
          <p:nvPr>
            <p:ph type="ftr" sz="quarter" idx="14"/>
          </p:nvPr>
        </p:nvSpPr>
        <p:spPr/>
        <p:txBody>
          <a:bodyPr/>
          <a:lstStyle/>
          <a:p>
            <a:pPr defTabSz="457200" fontAlgn="base">
              <a:spcBef>
                <a:spcPct val="50000"/>
              </a:spcBef>
              <a:spcAft>
                <a:spcPct val="0"/>
              </a:spcAft>
            </a:pPr>
            <a:r>
              <a:rPr lang="en-US"/>
              <a:t>©Chillixirs Confidential</a:t>
            </a:r>
            <a:endParaRPr lang="en-US" dirty="0"/>
          </a:p>
        </p:txBody>
      </p:sp>
    </p:spTree>
    <p:extLst>
      <p:ext uri="{BB962C8B-B14F-4D97-AF65-F5344CB8AC3E}">
        <p14:creationId xmlns:p14="http://schemas.microsoft.com/office/powerpoint/2010/main" val="355534415"/>
      </p:ext>
    </p:extLst>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p:txBody>
          <a:bodyPr/>
          <a:lstStyle/>
          <a:p>
            <a:fld id="{4D48BD70-4F6F-43C6-9389-94BA2019ABFB}" type="slidenum">
              <a:rPr lang="en-US" smtClean="0"/>
              <a:pPr/>
              <a:t>‹#›</a:t>
            </a:fld>
            <a:endParaRPr lang="en-US" dirty="0"/>
          </a:p>
        </p:txBody>
      </p:sp>
      <p:sp>
        <p:nvSpPr>
          <p:cNvPr id="9" name="Title 8"/>
          <p:cNvSpPr>
            <a:spLocks noGrp="1"/>
          </p:cNvSpPr>
          <p:nvPr>
            <p:ph type="title" hasCustomPrompt="1"/>
          </p:nvPr>
        </p:nvSpPr>
        <p:spPr/>
        <p:txBody>
          <a:bodyPr/>
          <a:lstStyle>
            <a:lvl1pPr>
              <a:defRPr/>
            </a:lvl1pPr>
          </a:lstStyle>
          <a:p>
            <a:r>
              <a:rPr lang="en-US" dirty="0"/>
              <a:t>Title Only</a:t>
            </a:r>
          </a:p>
        </p:txBody>
      </p:sp>
      <p:sp>
        <p:nvSpPr>
          <p:cNvPr id="3" name="Footer Placeholder 2"/>
          <p:cNvSpPr>
            <a:spLocks noGrp="1"/>
          </p:cNvSpPr>
          <p:nvPr>
            <p:ph type="ftr" sz="quarter" idx="12"/>
          </p:nvPr>
        </p:nvSpPr>
        <p:spPr/>
        <p:txBody>
          <a:bodyPr/>
          <a:lstStyle/>
          <a:p>
            <a:pPr defTabSz="457200" fontAlgn="base">
              <a:spcBef>
                <a:spcPct val="50000"/>
              </a:spcBef>
              <a:spcAft>
                <a:spcPct val="0"/>
              </a:spcAft>
            </a:pPr>
            <a:r>
              <a:rPr lang="en-US"/>
              <a:t>©Chillixirs Confidential</a:t>
            </a:r>
            <a:endParaRPr lang="en-US" dirty="0"/>
          </a:p>
        </p:txBody>
      </p:sp>
    </p:spTree>
    <p:extLst>
      <p:ext uri="{BB962C8B-B14F-4D97-AF65-F5344CB8AC3E}">
        <p14:creationId xmlns:p14="http://schemas.microsoft.com/office/powerpoint/2010/main" val="3624003200"/>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bwMode="white">
          <a:xfrm>
            <a:off x="647700" y="6441242"/>
            <a:ext cx="1756639" cy="269990"/>
          </a:xfrm>
          <a:prstGeom prst="rect">
            <a:avLst/>
          </a:prstGeom>
          <a:noFill/>
          <a:ln w="9525">
            <a:noFill/>
            <a:miter lim="800000"/>
            <a:headEnd/>
            <a:tailEnd/>
          </a:ln>
          <a:effectLst/>
        </p:spPr>
        <p:txBody>
          <a:bodyPr wrap="square" lIns="0" tIns="0" rIns="0" bIns="0" anchor="ctr">
            <a:noAutofit/>
          </a:bodyPr>
          <a:lstStyle>
            <a:lvl1pPr>
              <a:defRPr lang="en-US" sz="800" dirty="0">
                <a:solidFill>
                  <a:schemeClr val="tx2"/>
                </a:solidFill>
                <a:latin typeface="+mn-lt"/>
                <a:ea typeface="Arial" charset="0"/>
                <a:cs typeface="Arial" charset="0"/>
              </a:defRPr>
            </a:lvl1pPr>
          </a:lstStyle>
          <a:p>
            <a:pPr defTabSz="457200" fontAlgn="base">
              <a:spcBef>
                <a:spcPct val="50000"/>
              </a:spcBef>
              <a:spcAft>
                <a:spcPct val="0"/>
              </a:spcAft>
            </a:pPr>
            <a:r>
              <a:rPr lang="en-US" dirty="0"/>
              <a:t>©</a:t>
            </a:r>
            <a:r>
              <a:rPr lang="en-US" dirty="0" err="1"/>
              <a:t>Chillixirs</a:t>
            </a:r>
            <a:r>
              <a:rPr lang="en-US" dirty="0"/>
              <a:t> Confidential</a:t>
            </a:r>
          </a:p>
        </p:txBody>
      </p:sp>
      <p:sp>
        <p:nvSpPr>
          <p:cNvPr id="7" name="Slide Number Placeholder 6"/>
          <p:cNvSpPr>
            <a:spLocks noGrp="1"/>
          </p:cNvSpPr>
          <p:nvPr>
            <p:ph type="sldNum" sz="quarter" idx="4"/>
          </p:nvPr>
        </p:nvSpPr>
        <p:spPr bwMode="white">
          <a:xfrm>
            <a:off x="5606920" y="6441242"/>
            <a:ext cx="978159" cy="269990"/>
          </a:xfrm>
          <a:prstGeom prst="rect">
            <a:avLst/>
          </a:prstGeom>
        </p:spPr>
        <p:txBody>
          <a:bodyPr vert="horz" wrap="none" lIns="0" tIns="45720" rIns="0" bIns="45720" rtlCol="0" anchor="ctr"/>
          <a:lstStyle>
            <a:lvl1pPr algn="ctr">
              <a:defRPr sz="1000">
                <a:solidFill>
                  <a:schemeClr val="tx2"/>
                </a:solidFill>
                <a:latin typeface="+mn-lt"/>
              </a:defRPr>
            </a:lvl1pPr>
          </a:lstStyle>
          <a:p>
            <a:fld id="{4D48BD70-4F6F-43C6-9389-94BA2019ABFB}" type="slidenum">
              <a:rPr lang="en-US" smtClean="0"/>
              <a:pPr/>
              <a:t>‹#›</a:t>
            </a:fld>
            <a:endParaRPr lang="en-US" dirty="0"/>
          </a:p>
        </p:txBody>
      </p:sp>
      <p:sp>
        <p:nvSpPr>
          <p:cNvPr id="8" name="Title Placeholder 7"/>
          <p:cNvSpPr>
            <a:spLocks noGrp="1"/>
          </p:cNvSpPr>
          <p:nvPr>
            <p:ph type="title"/>
          </p:nvPr>
        </p:nvSpPr>
        <p:spPr>
          <a:xfrm>
            <a:off x="647700" y="581930"/>
            <a:ext cx="10896600" cy="365760"/>
          </a:xfrm>
          <a:prstGeom prst="rect">
            <a:avLst/>
          </a:prstGeom>
        </p:spPr>
        <p:txBody>
          <a:bodyPr vert="horz" lIns="0" tIns="0" rIns="0" bIns="0" rtlCol="0" anchor="b">
            <a:noAutofit/>
          </a:bodyPr>
          <a:lstStyle/>
          <a:p>
            <a:r>
              <a:rPr lang="en-US" dirty="0"/>
              <a:t>Title Arial 28pt</a:t>
            </a:r>
          </a:p>
        </p:txBody>
      </p:sp>
      <p:sp>
        <p:nvSpPr>
          <p:cNvPr id="9" name="Text Placeholder 8"/>
          <p:cNvSpPr>
            <a:spLocks noGrp="1"/>
          </p:cNvSpPr>
          <p:nvPr>
            <p:ph type="body" idx="1"/>
          </p:nvPr>
        </p:nvSpPr>
        <p:spPr>
          <a:xfrm>
            <a:off x="647700" y="1295400"/>
            <a:ext cx="10896600" cy="4630421"/>
          </a:xfrm>
          <a:prstGeom prst="rect">
            <a:avLst/>
          </a:prstGeom>
        </p:spPr>
        <p:txBody>
          <a:bodyPr vert="horz" lIns="0" tIns="45720" rIns="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pic>
        <p:nvPicPr>
          <p:cNvPr id="4" name="Picture 3">
            <a:extLst>
              <a:ext uri="{FF2B5EF4-FFF2-40B4-BE49-F238E27FC236}">
                <a16:creationId xmlns:a16="http://schemas.microsoft.com/office/drawing/2014/main" xmlns="" id="{89C1EED2-ACFF-468D-A111-40D5ABE56F80}"/>
              </a:ext>
            </a:extLst>
          </p:cNvPr>
          <p:cNvPicPr>
            <a:picLocks noChangeAspect="1"/>
          </p:cNvPicPr>
          <p:nvPr userDrawn="1"/>
        </p:nvPicPr>
        <p:blipFill>
          <a:blip r:embed="rId15"/>
          <a:stretch>
            <a:fillRect/>
          </a:stretch>
        </p:blipFill>
        <p:spPr>
          <a:xfrm>
            <a:off x="10400256" y="6273530"/>
            <a:ext cx="1144044" cy="437701"/>
          </a:xfrm>
          <a:prstGeom prst="rect">
            <a:avLst/>
          </a:prstGeom>
        </p:spPr>
      </p:pic>
    </p:spTree>
    <p:extLst>
      <p:ext uri="{BB962C8B-B14F-4D97-AF65-F5344CB8AC3E}">
        <p14:creationId xmlns:p14="http://schemas.microsoft.com/office/powerpoint/2010/main" val="193017361"/>
      </p:ext>
    </p:extLst>
  </p:cSld>
  <p:clrMap bg1="lt1" tx1="dk1" bg2="lt2" tx2="dk2" accent1="accent1" accent2="accent2" accent3="accent3" accent4="accent4" accent5="accent5" accent6="accent6" hlink="hlink" folHlink="folHlink"/>
  <p:sldLayoutIdLst>
    <p:sldLayoutId id="2147483674" r:id="rId1"/>
    <p:sldLayoutId id="2147483649" r:id="rId2"/>
    <p:sldLayoutId id="2147483697" r:id="rId3"/>
    <p:sldLayoutId id="2147483695" r:id="rId4"/>
    <p:sldLayoutId id="2147483655" r:id="rId5"/>
    <p:sldLayoutId id="2147483688" r:id="rId6"/>
    <p:sldLayoutId id="2147483690" r:id="rId7"/>
    <p:sldLayoutId id="2147483659" r:id="rId8"/>
    <p:sldLayoutId id="2147483660" r:id="rId9"/>
    <p:sldLayoutId id="2147483669" r:id="rId10"/>
    <p:sldLayoutId id="2147483682" r:id="rId11"/>
    <p:sldLayoutId id="2147483661" r:id="rId12"/>
    <p:sldLayoutId id="2147483696" r:id="rId13"/>
  </p:sldLayoutIdLst>
  <p:transition xmlns:p14="http://schemas.microsoft.com/office/powerpoint/2010/main">
    <p:fade/>
  </p:transition>
  <p:hf hdr="0" dt="0"/>
  <p:txStyles>
    <p:titleStyle>
      <a:lvl1pPr algn="l" defTabSz="914400" rtl="0" eaLnBrk="1" latinLnBrk="0" hangingPunct="1">
        <a:lnSpc>
          <a:spcPct val="90000"/>
        </a:lnSpc>
        <a:spcBef>
          <a:spcPct val="0"/>
        </a:spcBef>
        <a:buNone/>
        <a:defRPr sz="2800" b="1" kern="1200" cap="none" baseline="0">
          <a:solidFill>
            <a:schemeClr val="accent1"/>
          </a:solidFill>
          <a:latin typeface="+mj-lt"/>
          <a:ea typeface="+mj-ea"/>
          <a:cs typeface="+mj-cs"/>
        </a:defRPr>
      </a:lvl1pPr>
    </p:titleStyle>
    <p:bodyStyle>
      <a:lvl1pPr marL="0" indent="0" algn="l" defTabSz="914400" rtl="0" eaLnBrk="1" latinLnBrk="0" hangingPunct="1">
        <a:lnSpc>
          <a:spcPct val="100000"/>
        </a:lnSpc>
        <a:spcBef>
          <a:spcPts val="1200"/>
        </a:spcBef>
        <a:buFont typeface="Arial"/>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1200"/>
        </a:spcBef>
        <a:buFont typeface="Arial"/>
        <a:buNone/>
        <a:defRPr sz="2200" kern="1200">
          <a:solidFill>
            <a:schemeClr val="tx2"/>
          </a:solidFill>
          <a:latin typeface="+mn-lt"/>
          <a:ea typeface="+mn-ea"/>
          <a:cs typeface="+mn-cs"/>
        </a:defRPr>
      </a:lvl2pPr>
      <a:lvl3pPr marL="233363" indent="-228600" algn="l" defTabSz="914400" rtl="0" eaLnBrk="1" latinLnBrk="0" hangingPunct="1">
        <a:lnSpc>
          <a:spcPct val="100000"/>
        </a:lnSpc>
        <a:spcBef>
          <a:spcPts val="1200"/>
        </a:spcBef>
        <a:buClr>
          <a:schemeClr val="accent1"/>
        </a:buClr>
        <a:buFont typeface="Arial"/>
        <a:buChar char="•"/>
        <a:defRPr sz="2200" kern="1200">
          <a:solidFill>
            <a:schemeClr val="tx2"/>
          </a:solidFill>
          <a:latin typeface="+mn-lt"/>
          <a:ea typeface="+mn-ea"/>
          <a:cs typeface="+mn-cs"/>
        </a:defRPr>
      </a:lvl3pPr>
      <a:lvl4pPr marL="517525" indent="-228600" algn="l" defTabSz="914400" rtl="0" eaLnBrk="1" latinLnBrk="0" hangingPunct="1">
        <a:lnSpc>
          <a:spcPct val="100000"/>
        </a:lnSpc>
        <a:spcBef>
          <a:spcPts val="800"/>
        </a:spcBef>
        <a:buClr>
          <a:schemeClr val="accent1"/>
        </a:buClr>
        <a:buFont typeface="Arial"/>
        <a:buChar char="•"/>
        <a:defRPr sz="1800" kern="1200">
          <a:solidFill>
            <a:schemeClr val="tx2"/>
          </a:solidFill>
          <a:latin typeface="+mn-lt"/>
          <a:ea typeface="+mn-ea"/>
          <a:cs typeface="+mn-cs"/>
        </a:defRPr>
      </a:lvl4pPr>
      <a:lvl5pPr marL="803275"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guide id="3" pos="408">
          <p15:clr>
            <a:srgbClr val="F26B43"/>
          </p15:clr>
        </p15:guide>
        <p15:guide id="4" pos="7272">
          <p15:clr>
            <a:srgbClr val="F26B43"/>
          </p15:clr>
        </p15:guide>
        <p15:guide id="7" orient="horz" pos="816">
          <p15:clr>
            <a:srgbClr val="F26B43"/>
          </p15:clr>
        </p15:guide>
        <p15:guide id="8" orient="horz" pos="3744">
          <p15:clr>
            <a:srgbClr val="F26B43"/>
          </p15:clr>
        </p15:guide>
        <p15:guide id="9" orient="horz" pos="6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10.jpg"/><Relationship Id="rId5" Type="http://schemas.openxmlformats.org/officeDocument/2006/relationships/image" Target="../media/image11.jpg"/><Relationship Id="rId1" Type="http://schemas.openxmlformats.org/officeDocument/2006/relationships/slideLayout" Target="../slideLayouts/slideLayout10.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lstStyle/>
          <a:p>
            <a:r>
              <a:rPr lang="en-US"/>
              <a:t>Presenter Name </a:t>
            </a:r>
          </a:p>
          <a:p>
            <a:r>
              <a:rPr lang="en-US"/>
              <a:t>Date</a:t>
            </a:r>
            <a:endParaRPr lang="en-US" dirty="0"/>
          </a:p>
        </p:txBody>
      </p:sp>
      <p:sp>
        <p:nvSpPr>
          <p:cNvPr id="9" name="Title 8"/>
          <p:cNvSpPr>
            <a:spLocks noGrp="1"/>
          </p:cNvSpPr>
          <p:nvPr>
            <p:ph type="title"/>
          </p:nvPr>
        </p:nvSpPr>
        <p:spPr/>
        <p:txBody>
          <a:bodyPr/>
          <a:lstStyle/>
          <a:p>
            <a:r>
              <a:rPr lang="en-US" dirty="0"/>
              <a:t>Presentation Title With Apple</a:t>
            </a:r>
          </a:p>
        </p:txBody>
      </p:sp>
    </p:spTree>
    <p:extLst>
      <p:ext uri="{BB962C8B-B14F-4D97-AF65-F5344CB8AC3E}">
        <p14:creationId xmlns:p14="http://schemas.microsoft.com/office/powerpoint/2010/main" val="3293950231"/>
      </p:ext>
    </p:extLst>
  </p:cSld>
  <p:clrMapOvr>
    <a:masterClrMapping/>
  </p:clrMapOvr>
  <p:transition xmlns:p14="http://schemas.microsoft.com/office/powerpoint/2010/mai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Timeline Example</a:t>
            </a:r>
          </a:p>
        </p:txBody>
      </p:sp>
      <p:sp>
        <p:nvSpPr>
          <p:cNvPr id="2" name="Slide Number Placeholder 1"/>
          <p:cNvSpPr>
            <a:spLocks noGrp="1"/>
          </p:cNvSpPr>
          <p:nvPr>
            <p:ph type="sldNum" sz="quarter" idx="11"/>
          </p:nvPr>
        </p:nvSpPr>
        <p:spPr/>
        <p:txBody>
          <a:bodyPr/>
          <a:lstStyle/>
          <a:p>
            <a:fld id="{4D48BD70-4F6F-43C6-9389-94BA2019ABFB}" type="slidenum">
              <a:rPr lang="en-US" smtClean="0"/>
              <a:pPr/>
              <a:t>10</a:t>
            </a:fld>
            <a:endParaRPr lang="en-US" dirty="0"/>
          </a:p>
        </p:txBody>
      </p:sp>
      <p:cxnSp>
        <p:nvCxnSpPr>
          <p:cNvPr id="54" name="Straight Connector 53"/>
          <p:cNvCxnSpPr>
            <a:cxnSpLocks/>
          </p:cNvCxnSpPr>
          <p:nvPr/>
        </p:nvCxnSpPr>
        <p:spPr>
          <a:xfrm>
            <a:off x="661987" y="3433754"/>
            <a:ext cx="10882313" cy="0"/>
          </a:xfrm>
          <a:prstGeom prst="line">
            <a:avLst/>
          </a:prstGeom>
          <a:noFill/>
          <a:ln w="88900" cap="flat" cmpd="sng" algn="ctr">
            <a:solidFill>
              <a:schemeClr val="accent1"/>
            </a:solidFill>
            <a:prstDash val="solid"/>
          </a:ln>
          <a:effectLst/>
        </p:spPr>
      </p:cxnSp>
      <p:cxnSp>
        <p:nvCxnSpPr>
          <p:cNvPr id="55" name="Straight Connector 54"/>
          <p:cNvCxnSpPr/>
          <p:nvPr/>
        </p:nvCxnSpPr>
        <p:spPr bwMode="auto">
          <a:xfrm>
            <a:off x="1752455" y="2720173"/>
            <a:ext cx="0" cy="619125"/>
          </a:xfrm>
          <a:prstGeom prst="line">
            <a:avLst/>
          </a:prstGeom>
          <a:solidFill>
            <a:srgbClr val="FF1414"/>
          </a:solidFill>
          <a:ln w="9525" cap="flat" cmpd="sng" algn="ctr">
            <a:solidFill>
              <a:sysClr val="window" lastClr="FFFFFF">
                <a:lumMod val="75000"/>
              </a:sysClr>
            </a:solidFill>
            <a:prstDash val="solid"/>
            <a:round/>
            <a:headEnd type="none" w="med" len="med"/>
            <a:tailEnd type="none" w="med" len="med"/>
          </a:ln>
          <a:effectLst/>
        </p:spPr>
      </p:cxnSp>
      <p:cxnSp>
        <p:nvCxnSpPr>
          <p:cNvPr id="56" name="Straight Connector 55"/>
          <p:cNvCxnSpPr/>
          <p:nvPr/>
        </p:nvCxnSpPr>
        <p:spPr bwMode="auto">
          <a:xfrm>
            <a:off x="3916218" y="2775736"/>
            <a:ext cx="0" cy="617537"/>
          </a:xfrm>
          <a:prstGeom prst="line">
            <a:avLst/>
          </a:prstGeom>
          <a:solidFill>
            <a:srgbClr val="FF1414"/>
          </a:solidFill>
          <a:ln w="9525" cap="flat" cmpd="sng" algn="ctr">
            <a:solidFill>
              <a:sysClr val="window" lastClr="FFFFFF">
                <a:lumMod val="75000"/>
              </a:sysClr>
            </a:solidFill>
            <a:prstDash val="solid"/>
            <a:round/>
            <a:headEnd type="none" w="med" len="med"/>
            <a:tailEnd type="none" w="med" len="med"/>
          </a:ln>
          <a:effectLst/>
        </p:spPr>
      </p:cxnSp>
      <p:cxnSp>
        <p:nvCxnSpPr>
          <p:cNvPr id="57" name="Straight Connector 56"/>
          <p:cNvCxnSpPr/>
          <p:nvPr/>
        </p:nvCxnSpPr>
        <p:spPr bwMode="auto">
          <a:xfrm>
            <a:off x="6092680" y="2720173"/>
            <a:ext cx="0" cy="619125"/>
          </a:xfrm>
          <a:prstGeom prst="line">
            <a:avLst/>
          </a:prstGeom>
          <a:solidFill>
            <a:srgbClr val="FF1414"/>
          </a:solidFill>
          <a:ln w="9525" cap="flat" cmpd="sng" algn="ctr">
            <a:solidFill>
              <a:sysClr val="window" lastClr="FFFFFF">
                <a:lumMod val="75000"/>
              </a:sysClr>
            </a:solidFill>
            <a:prstDash val="solid"/>
            <a:round/>
            <a:headEnd type="none" w="med" len="med"/>
            <a:tailEnd type="none" w="med" len="med"/>
          </a:ln>
          <a:effectLst/>
        </p:spPr>
      </p:cxnSp>
      <p:cxnSp>
        <p:nvCxnSpPr>
          <p:cNvPr id="58" name="Straight Connector 57"/>
          <p:cNvCxnSpPr/>
          <p:nvPr/>
        </p:nvCxnSpPr>
        <p:spPr bwMode="auto">
          <a:xfrm>
            <a:off x="8281843" y="2720173"/>
            <a:ext cx="0" cy="619125"/>
          </a:xfrm>
          <a:prstGeom prst="line">
            <a:avLst/>
          </a:prstGeom>
          <a:solidFill>
            <a:srgbClr val="FF1414"/>
          </a:solidFill>
          <a:ln w="9525" cap="flat" cmpd="sng" algn="ctr">
            <a:solidFill>
              <a:sysClr val="window" lastClr="FFFFFF">
                <a:lumMod val="75000"/>
              </a:sysClr>
            </a:solidFill>
            <a:prstDash val="solid"/>
            <a:round/>
            <a:headEnd type="none" w="med" len="med"/>
            <a:tailEnd type="none" w="med" len="med"/>
          </a:ln>
          <a:effectLst/>
        </p:spPr>
      </p:cxnSp>
      <p:cxnSp>
        <p:nvCxnSpPr>
          <p:cNvPr id="59" name="Straight Connector 58"/>
          <p:cNvCxnSpPr/>
          <p:nvPr/>
        </p:nvCxnSpPr>
        <p:spPr bwMode="auto">
          <a:xfrm>
            <a:off x="1752455" y="3432959"/>
            <a:ext cx="0" cy="620712"/>
          </a:xfrm>
          <a:prstGeom prst="line">
            <a:avLst/>
          </a:prstGeom>
          <a:solidFill>
            <a:srgbClr val="FF1414"/>
          </a:solidFill>
          <a:ln w="9525" cap="flat" cmpd="sng" algn="ctr">
            <a:solidFill>
              <a:sysClr val="window" lastClr="FFFFFF">
                <a:lumMod val="75000"/>
              </a:sysClr>
            </a:solidFill>
            <a:prstDash val="solid"/>
            <a:round/>
            <a:headEnd type="none" w="med" len="med"/>
            <a:tailEnd type="none" w="med" len="med"/>
          </a:ln>
          <a:effectLst/>
        </p:spPr>
      </p:cxnSp>
      <p:cxnSp>
        <p:nvCxnSpPr>
          <p:cNvPr id="60" name="Straight Connector 59"/>
          <p:cNvCxnSpPr/>
          <p:nvPr/>
        </p:nvCxnSpPr>
        <p:spPr bwMode="auto">
          <a:xfrm>
            <a:off x="3916218" y="3456773"/>
            <a:ext cx="0" cy="620713"/>
          </a:xfrm>
          <a:prstGeom prst="line">
            <a:avLst/>
          </a:prstGeom>
          <a:solidFill>
            <a:srgbClr val="FF1414"/>
          </a:solidFill>
          <a:ln w="9525" cap="flat" cmpd="sng" algn="ctr">
            <a:solidFill>
              <a:sysClr val="window" lastClr="FFFFFF">
                <a:lumMod val="75000"/>
              </a:sysClr>
            </a:solidFill>
            <a:prstDash val="solid"/>
            <a:round/>
            <a:headEnd type="none" w="med" len="med"/>
            <a:tailEnd type="none" w="med" len="med"/>
          </a:ln>
          <a:effectLst/>
        </p:spPr>
      </p:cxnSp>
      <p:cxnSp>
        <p:nvCxnSpPr>
          <p:cNvPr id="61" name="Straight Connector 60"/>
          <p:cNvCxnSpPr/>
          <p:nvPr/>
        </p:nvCxnSpPr>
        <p:spPr bwMode="auto">
          <a:xfrm>
            <a:off x="6092680" y="3432959"/>
            <a:ext cx="0" cy="620712"/>
          </a:xfrm>
          <a:prstGeom prst="line">
            <a:avLst/>
          </a:prstGeom>
          <a:solidFill>
            <a:srgbClr val="FF1414"/>
          </a:solidFill>
          <a:ln w="9525" cap="flat" cmpd="sng" algn="ctr">
            <a:solidFill>
              <a:sysClr val="window" lastClr="FFFFFF">
                <a:lumMod val="75000"/>
              </a:sysClr>
            </a:solidFill>
            <a:prstDash val="solid"/>
            <a:round/>
            <a:headEnd type="none" w="med" len="med"/>
            <a:tailEnd type="none" w="med" len="med"/>
          </a:ln>
          <a:effectLst/>
        </p:spPr>
      </p:cxnSp>
      <p:cxnSp>
        <p:nvCxnSpPr>
          <p:cNvPr id="62" name="Straight Connector 61"/>
          <p:cNvCxnSpPr/>
          <p:nvPr/>
        </p:nvCxnSpPr>
        <p:spPr bwMode="auto">
          <a:xfrm>
            <a:off x="8281843" y="3432959"/>
            <a:ext cx="0" cy="620712"/>
          </a:xfrm>
          <a:prstGeom prst="line">
            <a:avLst/>
          </a:prstGeom>
          <a:solidFill>
            <a:srgbClr val="FF1414"/>
          </a:solidFill>
          <a:ln w="9525" cap="flat" cmpd="sng" algn="ctr">
            <a:solidFill>
              <a:sysClr val="window" lastClr="FFFFFF">
                <a:lumMod val="75000"/>
              </a:sysClr>
            </a:solidFill>
            <a:prstDash val="solid"/>
            <a:round/>
            <a:headEnd type="none" w="med" len="med"/>
            <a:tailEnd type="none" w="med" len="med"/>
          </a:ln>
          <a:effectLst/>
        </p:spPr>
      </p:cxnSp>
      <p:sp>
        <p:nvSpPr>
          <p:cNvPr id="63" name="TextBox 62"/>
          <p:cNvSpPr txBox="1"/>
          <p:nvPr/>
        </p:nvSpPr>
        <p:spPr bwMode="auto">
          <a:xfrm>
            <a:off x="969818" y="2105811"/>
            <a:ext cx="1563687" cy="730250"/>
          </a:xfrm>
          <a:prstGeom prst="rect">
            <a:avLst/>
          </a:prstGeom>
          <a:solidFill>
            <a:schemeClr val="tx2"/>
          </a:solidFill>
          <a:ln w="9525">
            <a:noFill/>
            <a:miter lim="800000"/>
            <a:headEnd/>
            <a:tailEnd/>
          </a:ln>
          <a:extLst/>
        </p:spPr>
        <p:txBody>
          <a:bodyPr wrap="square" lIns="45720" rIns="45720"/>
          <a:lstStyle>
            <a:lvl1pPr marL="57150" indent="-57150" eaLnBrk="0" hangingPunct="0">
              <a:defRPr sz="2000">
                <a:solidFill>
                  <a:schemeClr val="tx1"/>
                </a:solidFill>
                <a:latin typeface="Arial" charset="0"/>
                <a:ea typeface="ＭＳ Ｐゴシック" pitchFamily="16" charset="-128"/>
              </a:defRPr>
            </a:lvl1pPr>
            <a:lvl2pPr marL="37931725" indent="-37474525" eaLnBrk="0" hangingPunct="0">
              <a:defRPr sz="2000">
                <a:solidFill>
                  <a:schemeClr val="tx1"/>
                </a:solidFill>
                <a:latin typeface="Arial" charset="0"/>
                <a:ea typeface="ＭＳ Ｐゴシック" pitchFamily="16" charset="-128"/>
              </a:defRPr>
            </a:lvl2pPr>
            <a:lvl3pPr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marL="37988875" indent="-50787300" eaLnBrk="0" hangingPunct="0">
              <a:defRPr sz="2000">
                <a:solidFill>
                  <a:schemeClr val="tx1"/>
                </a:solidFill>
                <a:latin typeface="Arial" charset="0"/>
                <a:ea typeface="ＭＳ Ｐゴシック" pitchFamily="16" charset="-128"/>
              </a:defRPr>
            </a:lvl5pPr>
            <a:lvl6pPr marL="384460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6pPr>
            <a:lvl7pPr marL="389032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7pPr>
            <a:lvl8pPr marL="393604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8pPr>
            <a:lvl9pPr marL="398176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9pPr>
          </a:lstStyle>
          <a:p>
            <a:pPr marL="57150" marR="0" lvl="0" indent="-57150" algn="l" defTabSz="914400" eaLnBrk="1" fontAlgn="auto" latinLnBrk="0" hangingPunct="1">
              <a:lnSpc>
                <a:spcPct val="100000"/>
              </a:lnSpc>
              <a:spcBef>
                <a:spcPts val="0"/>
              </a:spcBef>
              <a:spcAft>
                <a:spcPts val="0"/>
              </a:spcAft>
              <a:buClr>
                <a:srgbClr val="F20000"/>
              </a:buClr>
              <a:buSzTx/>
              <a:buFontTx/>
              <a:buNone/>
              <a:tabLst/>
              <a:defRPr/>
            </a:pPr>
            <a:r>
              <a:rPr kumimoji="0" lang="en-US" sz="1100" b="0" i="0" u="none" strike="noStrike" kern="0" cap="none" spc="0" normalizeH="0" baseline="0" noProof="0" dirty="0">
                <a:ln>
                  <a:noFill/>
                </a:ln>
                <a:solidFill>
                  <a:schemeClr val="bg1"/>
                </a:solidFill>
                <a:effectLst/>
                <a:uLnTx/>
                <a:uFillTx/>
                <a:latin typeface="Arial" charset="0"/>
                <a:ea typeface="ＭＳ Ｐゴシック" pitchFamily="16" charset="-128"/>
                <a:cs typeface="Arial" charset="0"/>
              </a:rPr>
              <a:t>Content</a:t>
            </a:r>
          </a:p>
          <a:p>
            <a:pPr marL="0" marR="0" lvl="0" indent="-91440" algn="l" defTabSz="914400" eaLnBrk="1" fontAlgn="auto" latinLnBrk="0" hangingPunct="1">
              <a:lnSpc>
                <a:spcPct val="100000"/>
              </a:lnSpc>
              <a:spcBef>
                <a:spcPts val="0"/>
              </a:spcBef>
              <a:spcAft>
                <a:spcPts val="0"/>
              </a:spcAft>
              <a:buClr>
                <a:schemeClr val="bg2"/>
              </a:buClr>
              <a:buSzTx/>
              <a:buFont typeface="Wingdings" charset="2"/>
              <a:buChar char="§"/>
              <a:tabLst/>
              <a:defRPr/>
            </a:pPr>
            <a:r>
              <a:rPr kumimoji="0" lang="en-US" sz="900" b="0" i="0" u="none" strike="noStrike" kern="0" cap="none" spc="0" normalizeH="0" baseline="0" noProof="0" dirty="0">
                <a:ln>
                  <a:noFill/>
                </a:ln>
                <a:solidFill>
                  <a:schemeClr val="bg1"/>
                </a:solidFill>
                <a:effectLst/>
                <a:uLnTx/>
                <a:uFillTx/>
                <a:latin typeface="Arial" charset="0"/>
                <a:ea typeface="ＭＳ Ｐゴシック" pitchFamily="16" charset="-128"/>
                <a:cs typeface="Arial" charset="0"/>
              </a:rPr>
              <a:t>Content</a:t>
            </a:r>
          </a:p>
        </p:txBody>
      </p:sp>
      <p:sp>
        <p:nvSpPr>
          <p:cNvPr id="64" name="TextBox 63"/>
          <p:cNvSpPr txBox="1">
            <a:spLocks noChangeArrowheads="1"/>
          </p:cNvSpPr>
          <p:nvPr/>
        </p:nvSpPr>
        <p:spPr bwMode="auto">
          <a:xfrm>
            <a:off x="1519093" y="3344061"/>
            <a:ext cx="465137" cy="180975"/>
          </a:xfrm>
          <a:prstGeom prst="rect">
            <a:avLst/>
          </a:prstGeom>
          <a:solidFill>
            <a:schemeClr val="accent1"/>
          </a:solidFill>
          <a:ln>
            <a:noFill/>
          </a:ln>
          <a:effectLst/>
          <a:extLst/>
        </p:spPr>
        <p:txBody>
          <a:bodyPr wrap="square" lIns="0" rIns="0" anchor="ctr"/>
          <a:lstStyle>
            <a:defPPr>
              <a:defRPr lang="en-US"/>
            </a:defPPr>
            <a:lvl1pPr algn="ctr">
              <a:defRPr sz="1600">
                <a:solidFill>
                  <a:schemeClr val="bg1"/>
                </a:solidFill>
                <a:cs typeface="Arial"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Arial"/>
                <a:cs typeface="Arial" charset="0"/>
              </a:rPr>
              <a:t>2014</a:t>
            </a:r>
          </a:p>
        </p:txBody>
      </p:sp>
      <p:sp>
        <p:nvSpPr>
          <p:cNvPr id="65" name="TextBox 64"/>
          <p:cNvSpPr txBox="1">
            <a:spLocks noChangeArrowheads="1"/>
          </p:cNvSpPr>
          <p:nvPr/>
        </p:nvSpPr>
        <p:spPr bwMode="auto">
          <a:xfrm>
            <a:off x="3681414" y="3344061"/>
            <a:ext cx="466725" cy="180975"/>
          </a:xfrm>
          <a:prstGeom prst="rect">
            <a:avLst/>
          </a:prstGeom>
          <a:solidFill>
            <a:schemeClr val="accent1"/>
          </a:solidFill>
          <a:ln>
            <a:noFill/>
          </a:ln>
          <a:effectLst/>
          <a:extLst/>
        </p:spPr>
        <p:txBody>
          <a:bodyPr wrap="square" lIns="0" rIns="0" anchor="ctr"/>
          <a:lstStyle>
            <a:defPPr>
              <a:defRPr lang="en-US"/>
            </a:defPPr>
            <a:lvl1pPr algn="ctr">
              <a:defRPr sz="1000">
                <a:solidFill>
                  <a:schemeClr val="bg1"/>
                </a:solidFill>
                <a:cs typeface="Arial"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Arial"/>
                <a:cs typeface="Arial" charset="0"/>
              </a:rPr>
              <a:t>2015</a:t>
            </a:r>
          </a:p>
        </p:txBody>
      </p:sp>
      <p:sp>
        <p:nvSpPr>
          <p:cNvPr id="66" name="TextBox 65"/>
          <p:cNvSpPr txBox="1">
            <a:spLocks noChangeArrowheads="1"/>
          </p:cNvSpPr>
          <p:nvPr/>
        </p:nvSpPr>
        <p:spPr bwMode="auto">
          <a:xfrm>
            <a:off x="5859322" y="3344061"/>
            <a:ext cx="465137" cy="180975"/>
          </a:xfrm>
          <a:prstGeom prst="rect">
            <a:avLst/>
          </a:prstGeom>
          <a:solidFill>
            <a:schemeClr val="accent1"/>
          </a:solidFill>
          <a:ln>
            <a:noFill/>
          </a:ln>
          <a:effectLst/>
          <a:extLst/>
        </p:spPr>
        <p:txBody>
          <a:bodyPr wrap="square" lIns="0" rIns="0" anchor="ctr"/>
          <a:lstStyle>
            <a:defPPr>
              <a:defRPr lang="en-US"/>
            </a:defPPr>
            <a:lvl1pPr algn="ctr">
              <a:defRPr sz="1000">
                <a:solidFill>
                  <a:schemeClr val="bg1"/>
                </a:solidFill>
                <a:cs typeface="Arial"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Arial"/>
                <a:cs typeface="Arial" charset="0"/>
              </a:rPr>
              <a:t>2016</a:t>
            </a:r>
          </a:p>
        </p:txBody>
      </p:sp>
      <p:sp>
        <p:nvSpPr>
          <p:cNvPr id="67" name="TextBox 66"/>
          <p:cNvSpPr txBox="1">
            <a:spLocks noChangeArrowheads="1"/>
          </p:cNvSpPr>
          <p:nvPr/>
        </p:nvSpPr>
        <p:spPr bwMode="auto">
          <a:xfrm>
            <a:off x="8043807" y="3337711"/>
            <a:ext cx="466725" cy="193675"/>
          </a:xfrm>
          <a:prstGeom prst="rect">
            <a:avLst/>
          </a:prstGeom>
          <a:solidFill>
            <a:schemeClr val="accent1"/>
          </a:solidFill>
          <a:ln>
            <a:noFill/>
          </a:ln>
          <a:effectLst/>
          <a:extLst/>
        </p:spPr>
        <p:txBody>
          <a:bodyPr wrap="square" lIns="0" rIns="0" anchor="ctr"/>
          <a:lstStyle>
            <a:defPPr>
              <a:defRPr lang="en-US"/>
            </a:defPPr>
            <a:lvl1pPr algn="ctr">
              <a:defRPr sz="1000">
                <a:solidFill>
                  <a:schemeClr val="bg1"/>
                </a:solidFill>
                <a:cs typeface="Arial"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Arial"/>
                <a:cs typeface="Arial" charset="0"/>
              </a:rPr>
              <a:t>2017</a:t>
            </a:r>
          </a:p>
        </p:txBody>
      </p:sp>
      <p:sp>
        <p:nvSpPr>
          <p:cNvPr id="71" name="TextBox 70"/>
          <p:cNvSpPr txBox="1"/>
          <p:nvPr/>
        </p:nvSpPr>
        <p:spPr bwMode="auto">
          <a:xfrm>
            <a:off x="969818" y="4017159"/>
            <a:ext cx="1563687" cy="730250"/>
          </a:xfrm>
          <a:prstGeom prst="rect">
            <a:avLst/>
          </a:prstGeom>
          <a:solidFill>
            <a:schemeClr val="tx2"/>
          </a:solidFill>
          <a:ln w="9525">
            <a:noFill/>
            <a:miter lim="800000"/>
            <a:headEnd/>
            <a:tailEnd/>
          </a:ln>
          <a:extLst/>
        </p:spPr>
        <p:txBody>
          <a:bodyPr wrap="square" lIns="45720" rIns="45720"/>
          <a:lstStyle>
            <a:lvl1pPr marL="57150" indent="-57150" eaLnBrk="0" hangingPunct="0">
              <a:defRPr sz="2000">
                <a:solidFill>
                  <a:schemeClr val="tx1"/>
                </a:solidFill>
                <a:latin typeface="Arial" charset="0"/>
                <a:ea typeface="ＭＳ Ｐゴシック" pitchFamily="16" charset="-128"/>
              </a:defRPr>
            </a:lvl1pPr>
            <a:lvl2pPr marL="37931725" indent="-37474525" eaLnBrk="0" hangingPunct="0">
              <a:defRPr sz="2000">
                <a:solidFill>
                  <a:schemeClr val="tx1"/>
                </a:solidFill>
                <a:latin typeface="Arial" charset="0"/>
                <a:ea typeface="ＭＳ Ｐゴシック" pitchFamily="16" charset="-128"/>
              </a:defRPr>
            </a:lvl2pPr>
            <a:lvl3pPr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marL="37988875" indent="-50787300" eaLnBrk="0" hangingPunct="0">
              <a:defRPr sz="2000">
                <a:solidFill>
                  <a:schemeClr val="tx1"/>
                </a:solidFill>
                <a:latin typeface="Arial" charset="0"/>
                <a:ea typeface="ＭＳ Ｐゴシック" pitchFamily="16" charset="-128"/>
              </a:defRPr>
            </a:lvl5pPr>
            <a:lvl6pPr marL="384460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6pPr>
            <a:lvl7pPr marL="389032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7pPr>
            <a:lvl8pPr marL="393604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8pPr>
            <a:lvl9pPr marL="398176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9pPr>
          </a:lstStyle>
          <a:p>
            <a:pPr lvl="0" eaLnBrk="1" hangingPunct="1">
              <a:buClr>
                <a:srgbClr val="F20000"/>
              </a:buClr>
              <a:defRPr/>
            </a:pPr>
            <a:r>
              <a:rPr lang="en-US" sz="1100" kern="0" dirty="0">
                <a:solidFill>
                  <a:schemeClr val="bg1"/>
                </a:solidFill>
                <a:cs typeface="Arial" charset="0"/>
              </a:rPr>
              <a:t>Content</a:t>
            </a:r>
          </a:p>
          <a:p>
            <a:pPr marL="0" lvl="0" indent="-91440" eaLnBrk="1" hangingPunct="1">
              <a:buClr>
                <a:schemeClr val="bg2"/>
              </a:buClr>
              <a:buFont typeface="Wingdings" charset="2"/>
              <a:buChar char="§"/>
              <a:defRPr/>
            </a:pPr>
            <a:r>
              <a:rPr lang="en-US" sz="900" kern="0" dirty="0">
                <a:solidFill>
                  <a:schemeClr val="bg1"/>
                </a:solidFill>
                <a:cs typeface="Arial" charset="0"/>
              </a:rPr>
              <a:t>Content</a:t>
            </a:r>
          </a:p>
        </p:txBody>
      </p:sp>
      <p:sp>
        <p:nvSpPr>
          <p:cNvPr id="72" name="TextBox 71"/>
          <p:cNvSpPr txBox="1"/>
          <p:nvPr/>
        </p:nvSpPr>
        <p:spPr bwMode="auto">
          <a:xfrm>
            <a:off x="3133580" y="4017159"/>
            <a:ext cx="1563687" cy="730250"/>
          </a:xfrm>
          <a:prstGeom prst="rect">
            <a:avLst/>
          </a:prstGeom>
          <a:solidFill>
            <a:schemeClr val="tx2"/>
          </a:solidFill>
          <a:ln w="9525">
            <a:noFill/>
            <a:miter lim="800000"/>
            <a:headEnd/>
            <a:tailEnd/>
          </a:ln>
          <a:extLst/>
        </p:spPr>
        <p:txBody>
          <a:bodyPr wrap="square" lIns="45720" rIns="45720"/>
          <a:lstStyle>
            <a:lvl1pPr marL="57150" indent="-57150" eaLnBrk="0" hangingPunct="0">
              <a:defRPr sz="2000">
                <a:solidFill>
                  <a:schemeClr val="tx1"/>
                </a:solidFill>
                <a:latin typeface="Arial" charset="0"/>
                <a:ea typeface="ＭＳ Ｐゴシック" pitchFamily="16" charset="-128"/>
              </a:defRPr>
            </a:lvl1pPr>
            <a:lvl2pPr marL="37931725" indent="-37474525" eaLnBrk="0" hangingPunct="0">
              <a:defRPr sz="2000">
                <a:solidFill>
                  <a:schemeClr val="tx1"/>
                </a:solidFill>
                <a:latin typeface="Arial" charset="0"/>
                <a:ea typeface="ＭＳ Ｐゴシック" pitchFamily="16" charset="-128"/>
              </a:defRPr>
            </a:lvl2pPr>
            <a:lvl3pPr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marL="37988875" indent="-50787300" eaLnBrk="0" hangingPunct="0">
              <a:defRPr sz="2000">
                <a:solidFill>
                  <a:schemeClr val="tx1"/>
                </a:solidFill>
                <a:latin typeface="Arial" charset="0"/>
                <a:ea typeface="ＭＳ Ｐゴシック" pitchFamily="16" charset="-128"/>
              </a:defRPr>
            </a:lvl5pPr>
            <a:lvl6pPr marL="384460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6pPr>
            <a:lvl7pPr marL="389032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7pPr>
            <a:lvl8pPr marL="393604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8pPr>
            <a:lvl9pPr marL="398176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9pPr>
          </a:lstStyle>
          <a:p>
            <a:pPr lvl="0" eaLnBrk="1" hangingPunct="1">
              <a:buClr>
                <a:srgbClr val="F20000"/>
              </a:buClr>
              <a:defRPr/>
            </a:pPr>
            <a:r>
              <a:rPr lang="en-US" sz="1100" kern="0" dirty="0">
                <a:solidFill>
                  <a:schemeClr val="bg1"/>
                </a:solidFill>
                <a:cs typeface="Arial" charset="0"/>
              </a:rPr>
              <a:t>Content</a:t>
            </a:r>
          </a:p>
          <a:p>
            <a:pPr marL="0" lvl="0" indent="-91440" eaLnBrk="1" hangingPunct="1">
              <a:buClr>
                <a:schemeClr val="bg2"/>
              </a:buClr>
              <a:buFont typeface="Wingdings" charset="2"/>
              <a:buChar char="§"/>
              <a:defRPr/>
            </a:pPr>
            <a:r>
              <a:rPr lang="en-US" sz="900" kern="0" dirty="0">
                <a:solidFill>
                  <a:schemeClr val="bg1"/>
                </a:solidFill>
                <a:cs typeface="Arial" charset="0"/>
              </a:rPr>
              <a:t>Content</a:t>
            </a:r>
          </a:p>
        </p:txBody>
      </p:sp>
      <p:sp>
        <p:nvSpPr>
          <p:cNvPr id="73" name="TextBox 72"/>
          <p:cNvSpPr txBox="1"/>
          <p:nvPr/>
        </p:nvSpPr>
        <p:spPr bwMode="auto">
          <a:xfrm>
            <a:off x="5310047" y="4017159"/>
            <a:ext cx="1563687" cy="730250"/>
          </a:xfrm>
          <a:prstGeom prst="rect">
            <a:avLst/>
          </a:prstGeom>
          <a:solidFill>
            <a:schemeClr val="tx2"/>
          </a:solidFill>
          <a:ln w="9525">
            <a:noFill/>
            <a:miter lim="800000"/>
            <a:headEnd/>
            <a:tailEnd/>
          </a:ln>
          <a:extLst/>
        </p:spPr>
        <p:txBody>
          <a:bodyPr wrap="square" lIns="45720" rIns="45720"/>
          <a:lstStyle>
            <a:lvl1pPr marL="57150" indent="-57150" eaLnBrk="0" hangingPunct="0">
              <a:defRPr sz="2000">
                <a:solidFill>
                  <a:schemeClr val="tx1"/>
                </a:solidFill>
                <a:latin typeface="Arial" charset="0"/>
                <a:ea typeface="ＭＳ Ｐゴシック" pitchFamily="16" charset="-128"/>
              </a:defRPr>
            </a:lvl1pPr>
            <a:lvl2pPr marL="37931725" indent="-37474525" eaLnBrk="0" hangingPunct="0">
              <a:defRPr sz="2000">
                <a:solidFill>
                  <a:schemeClr val="tx1"/>
                </a:solidFill>
                <a:latin typeface="Arial" charset="0"/>
                <a:ea typeface="ＭＳ Ｐゴシック" pitchFamily="16" charset="-128"/>
              </a:defRPr>
            </a:lvl2pPr>
            <a:lvl3pPr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marL="37988875" indent="-50787300" eaLnBrk="0" hangingPunct="0">
              <a:defRPr sz="2000">
                <a:solidFill>
                  <a:schemeClr val="tx1"/>
                </a:solidFill>
                <a:latin typeface="Arial" charset="0"/>
                <a:ea typeface="ＭＳ Ｐゴシック" pitchFamily="16" charset="-128"/>
              </a:defRPr>
            </a:lvl5pPr>
            <a:lvl6pPr marL="384460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6pPr>
            <a:lvl7pPr marL="389032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7pPr>
            <a:lvl8pPr marL="393604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8pPr>
            <a:lvl9pPr marL="398176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9pPr>
          </a:lstStyle>
          <a:p>
            <a:pPr lvl="0" eaLnBrk="1" hangingPunct="1">
              <a:buClr>
                <a:srgbClr val="F20000"/>
              </a:buClr>
              <a:defRPr/>
            </a:pPr>
            <a:r>
              <a:rPr lang="en-US" sz="1100" kern="0" dirty="0">
                <a:solidFill>
                  <a:schemeClr val="bg1"/>
                </a:solidFill>
                <a:cs typeface="Arial" charset="0"/>
              </a:rPr>
              <a:t>Content</a:t>
            </a:r>
          </a:p>
          <a:p>
            <a:pPr marL="0" lvl="0" indent="-91440" eaLnBrk="1" hangingPunct="1">
              <a:buClr>
                <a:schemeClr val="bg2"/>
              </a:buClr>
              <a:buFont typeface="Wingdings" charset="2"/>
              <a:buChar char="§"/>
              <a:defRPr/>
            </a:pPr>
            <a:r>
              <a:rPr lang="en-US" sz="900" kern="0" dirty="0">
                <a:solidFill>
                  <a:schemeClr val="bg1"/>
                </a:solidFill>
                <a:cs typeface="Arial" charset="0"/>
              </a:rPr>
              <a:t>Content</a:t>
            </a:r>
          </a:p>
        </p:txBody>
      </p:sp>
      <p:sp>
        <p:nvSpPr>
          <p:cNvPr id="74" name="TextBox 73"/>
          <p:cNvSpPr txBox="1"/>
          <p:nvPr/>
        </p:nvSpPr>
        <p:spPr bwMode="auto">
          <a:xfrm>
            <a:off x="7499205" y="4017159"/>
            <a:ext cx="1563687" cy="730250"/>
          </a:xfrm>
          <a:prstGeom prst="rect">
            <a:avLst/>
          </a:prstGeom>
          <a:solidFill>
            <a:schemeClr val="tx2"/>
          </a:solidFill>
          <a:ln w="9525">
            <a:noFill/>
            <a:miter lim="800000"/>
            <a:headEnd/>
            <a:tailEnd/>
          </a:ln>
          <a:extLst/>
        </p:spPr>
        <p:txBody>
          <a:bodyPr wrap="square" lIns="45720" rIns="45720"/>
          <a:lstStyle>
            <a:lvl1pPr marL="57150" indent="-57150" eaLnBrk="0" hangingPunct="0">
              <a:defRPr sz="2000">
                <a:solidFill>
                  <a:schemeClr val="tx1"/>
                </a:solidFill>
                <a:latin typeface="Arial" charset="0"/>
                <a:ea typeface="ＭＳ Ｐゴシック" pitchFamily="16" charset="-128"/>
              </a:defRPr>
            </a:lvl1pPr>
            <a:lvl2pPr marL="37931725" indent="-37474525" eaLnBrk="0" hangingPunct="0">
              <a:defRPr sz="2000">
                <a:solidFill>
                  <a:schemeClr val="tx1"/>
                </a:solidFill>
                <a:latin typeface="Arial" charset="0"/>
                <a:ea typeface="ＭＳ Ｐゴシック" pitchFamily="16" charset="-128"/>
              </a:defRPr>
            </a:lvl2pPr>
            <a:lvl3pPr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marL="37988875" indent="-50787300" eaLnBrk="0" hangingPunct="0">
              <a:defRPr sz="2000">
                <a:solidFill>
                  <a:schemeClr val="tx1"/>
                </a:solidFill>
                <a:latin typeface="Arial" charset="0"/>
                <a:ea typeface="ＭＳ Ｐゴシック" pitchFamily="16" charset="-128"/>
              </a:defRPr>
            </a:lvl5pPr>
            <a:lvl6pPr marL="384460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6pPr>
            <a:lvl7pPr marL="389032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7pPr>
            <a:lvl8pPr marL="393604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8pPr>
            <a:lvl9pPr marL="398176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9pPr>
          </a:lstStyle>
          <a:p>
            <a:pPr lvl="0" eaLnBrk="1" hangingPunct="1">
              <a:buClr>
                <a:srgbClr val="F20000"/>
              </a:buClr>
              <a:defRPr/>
            </a:pPr>
            <a:r>
              <a:rPr lang="en-US" sz="1100" kern="0" dirty="0">
                <a:solidFill>
                  <a:schemeClr val="bg1"/>
                </a:solidFill>
                <a:cs typeface="Arial" charset="0"/>
              </a:rPr>
              <a:t>Content</a:t>
            </a:r>
          </a:p>
          <a:p>
            <a:pPr marL="0" lvl="0" indent="-91440" eaLnBrk="1" hangingPunct="1">
              <a:buClr>
                <a:schemeClr val="bg2"/>
              </a:buClr>
              <a:buFont typeface="Wingdings" charset="2"/>
              <a:buChar char="§"/>
              <a:defRPr/>
            </a:pPr>
            <a:r>
              <a:rPr lang="en-US" sz="900" kern="0" dirty="0">
                <a:solidFill>
                  <a:schemeClr val="bg1"/>
                </a:solidFill>
                <a:cs typeface="Arial" charset="0"/>
              </a:rPr>
              <a:t>Content</a:t>
            </a:r>
          </a:p>
        </p:txBody>
      </p:sp>
      <p:sp>
        <p:nvSpPr>
          <p:cNvPr id="75" name="TextBox 74"/>
          <p:cNvSpPr txBox="1"/>
          <p:nvPr/>
        </p:nvSpPr>
        <p:spPr bwMode="auto">
          <a:xfrm>
            <a:off x="3132932" y="2105811"/>
            <a:ext cx="1563687" cy="730250"/>
          </a:xfrm>
          <a:prstGeom prst="rect">
            <a:avLst/>
          </a:prstGeom>
          <a:solidFill>
            <a:schemeClr val="tx2"/>
          </a:solidFill>
          <a:ln w="9525">
            <a:noFill/>
            <a:miter lim="800000"/>
            <a:headEnd/>
            <a:tailEnd/>
          </a:ln>
          <a:extLst/>
        </p:spPr>
        <p:txBody>
          <a:bodyPr wrap="square" lIns="45720" rIns="45720"/>
          <a:lstStyle>
            <a:lvl1pPr marL="57150" indent="-57150" eaLnBrk="0" hangingPunct="0">
              <a:defRPr sz="2000">
                <a:solidFill>
                  <a:schemeClr val="tx1"/>
                </a:solidFill>
                <a:latin typeface="Arial" charset="0"/>
                <a:ea typeface="ＭＳ Ｐゴシック" pitchFamily="16" charset="-128"/>
              </a:defRPr>
            </a:lvl1pPr>
            <a:lvl2pPr marL="37931725" indent="-37474525" eaLnBrk="0" hangingPunct="0">
              <a:defRPr sz="2000">
                <a:solidFill>
                  <a:schemeClr val="tx1"/>
                </a:solidFill>
                <a:latin typeface="Arial" charset="0"/>
                <a:ea typeface="ＭＳ Ｐゴシック" pitchFamily="16" charset="-128"/>
              </a:defRPr>
            </a:lvl2pPr>
            <a:lvl3pPr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marL="37988875" indent="-50787300" eaLnBrk="0" hangingPunct="0">
              <a:defRPr sz="2000">
                <a:solidFill>
                  <a:schemeClr val="tx1"/>
                </a:solidFill>
                <a:latin typeface="Arial" charset="0"/>
                <a:ea typeface="ＭＳ Ｐゴシック" pitchFamily="16" charset="-128"/>
              </a:defRPr>
            </a:lvl5pPr>
            <a:lvl6pPr marL="384460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6pPr>
            <a:lvl7pPr marL="389032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7pPr>
            <a:lvl8pPr marL="393604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8pPr>
            <a:lvl9pPr marL="398176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9pPr>
          </a:lstStyle>
          <a:p>
            <a:pPr marL="57150" marR="0" lvl="0" indent="-57150" algn="l" defTabSz="914400" eaLnBrk="1" fontAlgn="auto" latinLnBrk="0" hangingPunct="1">
              <a:lnSpc>
                <a:spcPct val="100000"/>
              </a:lnSpc>
              <a:spcBef>
                <a:spcPts val="0"/>
              </a:spcBef>
              <a:spcAft>
                <a:spcPts val="0"/>
              </a:spcAft>
              <a:buClr>
                <a:srgbClr val="F20000"/>
              </a:buClr>
              <a:buSzTx/>
              <a:buFontTx/>
              <a:buNone/>
              <a:tabLst/>
              <a:defRPr/>
            </a:pPr>
            <a:r>
              <a:rPr kumimoji="0" lang="en-US" sz="1100" b="0" i="0" u="none" strike="noStrike" kern="0" cap="none" spc="0" normalizeH="0" baseline="0" noProof="0" dirty="0">
                <a:ln>
                  <a:noFill/>
                </a:ln>
                <a:solidFill>
                  <a:schemeClr val="bg1"/>
                </a:solidFill>
                <a:effectLst/>
                <a:uLnTx/>
                <a:uFillTx/>
                <a:latin typeface="Arial" charset="0"/>
                <a:ea typeface="ＭＳ Ｐゴシック" pitchFamily="16" charset="-128"/>
                <a:cs typeface="Arial" charset="0"/>
              </a:rPr>
              <a:t>Content</a:t>
            </a:r>
          </a:p>
          <a:p>
            <a:pPr marL="0" marR="0" lvl="0" indent="-91440" algn="l" defTabSz="914400" eaLnBrk="1" fontAlgn="auto" latinLnBrk="0" hangingPunct="1">
              <a:lnSpc>
                <a:spcPct val="100000"/>
              </a:lnSpc>
              <a:spcBef>
                <a:spcPts val="0"/>
              </a:spcBef>
              <a:spcAft>
                <a:spcPts val="0"/>
              </a:spcAft>
              <a:buClr>
                <a:schemeClr val="bg2"/>
              </a:buClr>
              <a:buSzTx/>
              <a:buFont typeface="Wingdings" charset="2"/>
              <a:buChar char="§"/>
              <a:tabLst/>
              <a:defRPr/>
            </a:pPr>
            <a:r>
              <a:rPr kumimoji="0" lang="en-US" sz="900" b="0" i="0" u="none" strike="noStrike" kern="0" cap="none" spc="0" normalizeH="0" baseline="0" noProof="0" dirty="0">
                <a:ln>
                  <a:noFill/>
                </a:ln>
                <a:solidFill>
                  <a:schemeClr val="bg1"/>
                </a:solidFill>
                <a:effectLst/>
                <a:uLnTx/>
                <a:uFillTx/>
                <a:latin typeface="Arial" charset="0"/>
                <a:ea typeface="ＭＳ Ｐゴシック" pitchFamily="16" charset="-128"/>
                <a:cs typeface="Arial" charset="0"/>
              </a:rPr>
              <a:t>Content</a:t>
            </a:r>
          </a:p>
        </p:txBody>
      </p:sp>
      <p:sp>
        <p:nvSpPr>
          <p:cNvPr id="76" name="TextBox 75"/>
          <p:cNvSpPr txBox="1"/>
          <p:nvPr/>
        </p:nvSpPr>
        <p:spPr bwMode="auto">
          <a:xfrm>
            <a:off x="5296046" y="2105811"/>
            <a:ext cx="1563687" cy="730250"/>
          </a:xfrm>
          <a:prstGeom prst="rect">
            <a:avLst/>
          </a:prstGeom>
          <a:solidFill>
            <a:schemeClr val="tx2"/>
          </a:solidFill>
          <a:ln w="9525">
            <a:noFill/>
            <a:miter lim="800000"/>
            <a:headEnd/>
            <a:tailEnd/>
          </a:ln>
          <a:extLst/>
        </p:spPr>
        <p:txBody>
          <a:bodyPr wrap="square" lIns="45720" rIns="45720"/>
          <a:lstStyle>
            <a:lvl1pPr marL="57150" indent="-57150" eaLnBrk="0" hangingPunct="0">
              <a:defRPr sz="2000">
                <a:solidFill>
                  <a:schemeClr val="tx1"/>
                </a:solidFill>
                <a:latin typeface="Arial" charset="0"/>
                <a:ea typeface="ＭＳ Ｐゴシック" pitchFamily="16" charset="-128"/>
              </a:defRPr>
            </a:lvl1pPr>
            <a:lvl2pPr marL="37931725" indent="-37474525" eaLnBrk="0" hangingPunct="0">
              <a:defRPr sz="2000">
                <a:solidFill>
                  <a:schemeClr val="tx1"/>
                </a:solidFill>
                <a:latin typeface="Arial" charset="0"/>
                <a:ea typeface="ＭＳ Ｐゴシック" pitchFamily="16" charset="-128"/>
              </a:defRPr>
            </a:lvl2pPr>
            <a:lvl3pPr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marL="37988875" indent="-50787300" eaLnBrk="0" hangingPunct="0">
              <a:defRPr sz="2000">
                <a:solidFill>
                  <a:schemeClr val="tx1"/>
                </a:solidFill>
                <a:latin typeface="Arial" charset="0"/>
                <a:ea typeface="ＭＳ Ｐゴシック" pitchFamily="16" charset="-128"/>
              </a:defRPr>
            </a:lvl5pPr>
            <a:lvl6pPr marL="384460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6pPr>
            <a:lvl7pPr marL="389032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7pPr>
            <a:lvl8pPr marL="393604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8pPr>
            <a:lvl9pPr marL="398176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9pPr>
          </a:lstStyle>
          <a:p>
            <a:pPr marL="57150" marR="0" lvl="0" indent="-57150" algn="l" defTabSz="914400" eaLnBrk="1" fontAlgn="auto" latinLnBrk="0" hangingPunct="1">
              <a:lnSpc>
                <a:spcPct val="100000"/>
              </a:lnSpc>
              <a:spcBef>
                <a:spcPts val="0"/>
              </a:spcBef>
              <a:spcAft>
                <a:spcPts val="0"/>
              </a:spcAft>
              <a:buClr>
                <a:srgbClr val="F20000"/>
              </a:buClr>
              <a:buSzTx/>
              <a:buFontTx/>
              <a:buNone/>
              <a:tabLst/>
              <a:defRPr/>
            </a:pPr>
            <a:r>
              <a:rPr kumimoji="0" lang="en-US" sz="1100" b="0" i="0" u="none" strike="noStrike" kern="0" cap="none" spc="0" normalizeH="0" baseline="0" noProof="0" dirty="0">
                <a:ln>
                  <a:noFill/>
                </a:ln>
                <a:solidFill>
                  <a:schemeClr val="bg1"/>
                </a:solidFill>
                <a:effectLst/>
                <a:uLnTx/>
                <a:uFillTx/>
                <a:latin typeface="Arial" charset="0"/>
                <a:ea typeface="ＭＳ Ｐゴシック" pitchFamily="16" charset="-128"/>
                <a:cs typeface="Arial" charset="0"/>
              </a:rPr>
              <a:t>Content</a:t>
            </a:r>
          </a:p>
          <a:p>
            <a:pPr marL="0" marR="0" lvl="0" indent="-91440" algn="l" defTabSz="914400" eaLnBrk="1" fontAlgn="auto" latinLnBrk="0" hangingPunct="1">
              <a:lnSpc>
                <a:spcPct val="100000"/>
              </a:lnSpc>
              <a:spcBef>
                <a:spcPts val="0"/>
              </a:spcBef>
              <a:spcAft>
                <a:spcPts val="0"/>
              </a:spcAft>
              <a:buClr>
                <a:schemeClr val="bg2"/>
              </a:buClr>
              <a:buSzTx/>
              <a:buFont typeface="Wingdings" charset="2"/>
              <a:buChar char="§"/>
              <a:tabLst/>
              <a:defRPr/>
            </a:pPr>
            <a:r>
              <a:rPr kumimoji="0" lang="en-US" sz="900" b="0" i="0" u="none" strike="noStrike" kern="0" cap="none" spc="0" normalizeH="0" baseline="0" noProof="0" dirty="0">
                <a:ln>
                  <a:noFill/>
                </a:ln>
                <a:solidFill>
                  <a:schemeClr val="bg1"/>
                </a:solidFill>
                <a:effectLst/>
                <a:uLnTx/>
                <a:uFillTx/>
                <a:latin typeface="Arial" charset="0"/>
                <a:ea typeface="ＭＳ Ｐゴシック" pitchFamily="16" charset="-128"/>
                <a:cs typeface="Arial" charset="0"/>
              </a:rPr>
              <a:t>Content</a:t>
            </a:r>
          </a:p>
        </p:txBody>
      </p:sp>
      <p:sp>
        <p:nvSpPr>
          <p:cNvPr id="77" name="TextBox 76"/>
          <p:cNvSpPr txBox="1"/>
          <p:nvPr/>
        </p:nvSpPr>
        <p:spPr bwMode="auto">
          <a:xfrm>
            <a:off x="7499205" y="2105811"/>
            <a:ext cx="1563687" cy="730250"/>
          </a:xfrm>
          <a:prstGeom prst="rect">
            <a:avLst/>
          </a:prstGeom>
          <a:solidFill>
            <a:schemeClr val="tx2"/>
          </a:solidFill>
          <a:ln w="9525">
            <a:noFill/>
            <a:miter lim="800000"/>
            <a:headEnd/>
            <a:tailEnd/>
          </a:ln>
          <a:extLst/>
        </p:spPr>
        <p:txBody>
          <a:bodyPr wrap="square" lIns="45720" rIns="45720"/>
          <a:lstStyle>
            <a:lvl1pPr marL="57150" indent="-57150" eaLnBrk="0" hangingPunct="0">
              <a:defRPr sz="2000">
                <a:solidFill>
                  <a:schemeClr val="tx1"/>
                </a:solidFill>
                <a:latin typeface="Arial" charset="0"/>
                <a:ea typeface="ＭＳ Ｐゴシック" pitchFamily="16" charset="-128"/>
              </a:defRPr>
            </a:lvl1pPr>
            <a:lvl2pPr marL="37931725" indent="-37474525" eaLnBrk="0" hangingPunct="0">
              <a:defRPr sz="2000">
                <a:solidFill>
                  <a:schemeClr val="tx1"/>
                </a:solidFill>
                <a:latin typeface="Arial" charset="0"/>
                <a:ea typeface="ＭＳ Ｐゴシック" pitchFamily="16" charset="-128"/>
              </a:defRPr>
            </a:lvl2pPr>
            <a:lvl3pPr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marL="37988875" indent="-50787300" eaLnBrk="0" hangingPunct="0">
              <a:defRPr sz="2000">
                <a:solidFill>
                  <a:schemeClr val="tx1"/>
                </a:solidFill>
                <a:latin typeface="Arial" charset="0"/>
                <a:ea typeface="ＭＳ Ｐゴシック" pitchFamily="16" charset="-128"/>
              </a:defRPr>
            </a:lvl5pPr>
            <a:lvl6pPr marL="384460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6pPr>
            <a:lvl7pPr marL="389032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7pPr>
            <a:lvl8pPr marL="393604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8pPr>
            <a:lvl9pPr marL="398176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9pPr>
          </a:lstStyle>
          <a:p>
            <a:pPr marL="57150" marR="0" lvl="0" indent="-57150" algn="l" defTabSz="914400" eaLnBrk="1" fontAlgn="auto" latinLnBrk="0" hangingPunct="1">
              <a:lnSpc>
                <a:spcPct val="100000"/>
              </a:lnSpc>
              <a:spcBef>
                <a:spcPts val="0"/>
              </a:spcBef>
              <a:spcAft>
                <a:spcPts val="0"/>
              </a:spcAft>
              <a:buClr>
                <a:srgbClr val="F20000"/>
              </a:buClr>
              <a:buSzTx/>
              <a:buFontTx/>
              <a:buNone/>
              <a:tabLst/>
              <a:defRPr/>
            </a:pPr>
            <a:r>
              <a:rPr kumimoji="0" lang="en-US" sz="1100" b="0" i="0" u="none" strike="noStrike" kern="0" cap="none" spc="0" normalizeH="0" baseline="0" noProof="0" dirty="0">
                <a:ln>
                  <a:noFill/>
                </a:ln>
                <a:solidFill>
                  <a:schemeClr val="bg1"/>
                </a:solidFill>
                <a:effectLst/>
                <a:uLnTx/>
                <a:uFillTx/>
                <a:latin typeface="Arial" charset="0"/>
                <a:ea typeface="ＭＳ Ｐゴシック" pitchFamily="16" charset="-128"/>
                <a:cs typeface="Arial" charset="0"/>
              </a:rPr>
              <a:t>Content</a:t>
            </a:r>
          </a:p>
          <a:p>
            <a:pPr marL="0" marR="0" lvl="0" indent="-91440" algn="l" defTabSz="914400" eaLnBrk="1" fontAlgn="auto" latinLnBrk="0" hangingPunct="1">
              <a:lnSpc>
                <a:spcPct val="100000"/>
              </a:lnSpc>
              <a:spcBef>
                <a:spcPts val="0"/>
              </a:spcBef>
              <a:spcAft>
                <a:spcPts val="0"/>
              </a:spcAft>
              <a:buClr>
                <a:schemeClr val="bg2"/>
              </a:buClr>
              <a:buSzTx/>
              <a:buFont typeface="Wingdings" charset="2"/>
              <a:buChar char="§"/>
              <a:tabLst/>
              <a:defRPr/>
            </a:pPr>
            <a:r>
              <a:rPr kumimoji="0" lang="en-US" sz="900" b="0" i="0" u="none" strike="noStrike" kern="0" cap="none" spc="0" normalizeH="0" baseline="0" noProof="0" dirty="0">
                <a:ln>
                  <a:noFill/>
                </a:ln>
                <a:solidFill>
                  <a:schemeClr val="bg1"/>
                </a:solidFill>
                <a:effectLst/>
                <a:uLnTx/>
                <a:uFillTx/>
                <a:latin typeface="Arial" charset="0"/>
                <a:ea typeface="ＭＳ Ｐゴシック" pitchFamily="16" charset="-128"/>
                <a:cs typeface="Arial" charset="0"/>
              </a:rPr>
              <a:t>Content</a:t>
            </a:r>
          </a:p>
        </p:txBody>
      </p:sp>
      <p:cxnSp>
        <p:nvCxnSpPr>
          <p:cNvPr id="80" name="Straight Connector 79"/>
          <p:cNvCxnSpPr/>
          <p:nvPr/>
        </p:nvCxnSpPr>
        <p:spPr bwMode="auto">
          <a:xfrm>
            <a:off x="10485796" y="2720173"/>
            <a:ext cx="0" cy="619125"/>
          </a:xfrm>
          <a:prstGeom prst="line">
            <a:avLst/>
          </a:prstGeom>
          <a:solidFill>
            <a:srgbClr val="FF1414"/>
          </a:solidFill>
          <a:ln w="9525" cap="flat" cmpd="sng" algn="ctr">
            <a:solidFill>
              <a:sysClr val="window" lastClr="FFFFFF">
                <a:lumMod val="75000"/>
              </a:sysClr>
            </a:solidFill>
            <a:prstDash val="solid"/>
            <a:round/>
            <a:headEnd type="none" w="med" len="med"/>
            <a:tailEnd type="none" w="med" len="med"/>
          </a:ln>
          <a:effectLst/>
        </p:spPr>
      </p:cxnSp>
      <p:cxnSp>
        <p:nvCxnSpPr>
          <p:cNvPr id="81" name="Straight Connector 80"/>
          <p:cNvCxnSpPr/>
          <p:nvPr/>
        </p:nvCxnSpPr>
        <p:spPr bwMode="auto">
          <a:xfrm>
            <a:off x="10485796" y="3432959"/>
            <a:ext cx="0" cy="620712"/>
          </a:xfrm>
          <a:prstGeom prst="line">
            <a:avLst/>
          </a:prstGeom>
          <a:solidFill>
            <a:srgbClr val="FF1414"/>
          </a:solidFill>
          <a:ln w="9525" cap="flat" cmpd="sng" algn="ctr">
            <a:solidFill>
              <a:sysClr val="window" lastClr="FFFFFF">
                <a:lumMod val="75000"/>
              </a:sysClr>
            </a:solidFill>
            <a:prstDash val="solid"/>
            <a:round/>
            <a:headEnd type="none" w="med" len="med"/>
            <a:tailEnd type="none" w="med" len="med"/>
          </a:ln>
          <a:effectLst/>
        </p:spPr>
      </p:cxnSp>
      <p:sp>
        <p:nvSpPr>
          <p:cNvPr id="82" name="TextBox 81"/>
          <p:cNvSpPr txBox="1">
            <a:spLocks noChangeArrowheads="1"/>
          </p:cNvSpPr>
          <p:nvPr/>
        </p:nvSpPr>
        <p:spPr bwMode="auto">
          <a:xfrm>
            <a:off x="10247760" y="3337711"/>
            <a:ext cx="466725" cy="193675"/>
          </a:xfrm>
          <a:prstGeom prst="rect">
            <a:avLst/>
          </a:prstGeom>
          <a:solidFill>
            <a:schemeClr val="accent1"/>
          </a:solidFill>
          <a:ln>
            <a:noFill/>
          </a:ln>
          <a:effectLst/>
          <a:extLst/>
        </p:spPr>
        <p:txBody>
          <a:bodyPr wrap="square" lIns="0" rIns="0" anchor="ctr"/>
          <a:lstStyle>
            <a:defPPr>
              <a:defRPr lang="en-US"/>
            </a:defPPr>
            <a:lvl1pPr algn="ctr">
              <a:defRPr sz="1000">
                <a:solidFill>
                  <a:schemeClr val="bg1"/>
                </a:solidFill>
                <a:cs typeface="Arial"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Arial"/>
                <a:cs typeface="Arial" charset="0"/>
              </a:rPr>
              <a:t>2018</a:t>
            </a:r>
          </a:p>
        </p:txBody>
      </p:sp>
      <p:sp>
        <p:nvSpPr>
          <p:cNvPr id="83" name="TextBox 82"/>
          <p:cNvSpPr txBox="1"/>
          <p:nvPr/>
        </p:nvSpPr>
        <p:spPr bwMode="auto">
          <a:xfrm>
            <a:off x="9703158" y="4017159"/>
            <a:ext cx="1563687" cy="730250"/>
          </a:xfrm>
          <a:prstGeom prst="rect">
            <a:avLst/>
          </a:prstGeom>
          <a:solidFill>
            <a:schemeClr val="tx2"/>
          </a:solidFill>
          <a:ln w="9525">
            <a:noFill/>
            <a:miter lim="800000"/>
            <a:headEnd/>
            <a:tailEnd/>
          </a:ln>
          <a:extLst/>
        </p:spPr>
        <p:txBody>
          <a:bodyPr wrap="square" lIns="45720" rIns="45720"/>
          <a:lstStyle>
            <a:lvl1pPr marL="57150" indent="-57150" eaLnBrk="0" hangingPunct="0">
              <a:defRPr sz="2000">
                <a:solidFill>
                  <a:schemeClr val="tx1"/>
                </a:solidFill>
                <a:latin typeface="Arial" charset="0"/>
                <a:ea typeface="ＭＳ Ｐゴシック" pitchFamily="16" charset="-128"/>
              </a:defRPr>
            </a:lvl1pPr>
            <a:lvl2pPr marL="37931725" indent="-37474525" eaLnBrk="0" hangingPunct="0">
              <a:defRPr sz="2000">
                <a:solidFill>
                  <a:schemeClr val="tx1"/>
                </a:solidFill>
                <a:latin typeface="Arial" charset="0"/>
                <a:ea typeface="ＭＳ Ｐゴシック" pitchFamily="16" charset="-128"/>
              </a:defRPr>
            </a:lvl2pPr>
            <a:lvl3pPr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marL="37988875" indent="-50787300" eaLnBrk="0" hangingPunct="0">
              <a:defRPr sz="2000">
                <a:solidFill>
                  <a:schemeClr val="tx1"/>
                </a:solidFill>
                <a:latin typeface="Arial" charset="0"/>
                <a:ea typeface="ＭＳ Ｐゴシック" pitchFamily="16" charset="-128"/>
              </a:defRPr>
            </a:lvl5pPr>
            <a:lvl6pPr marL="384460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6pPr>
            <a:lvl7pPr marL="389032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7pPr>
            <a:lvl8pPr marL="393604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8pPr>
            <a:lvl9pPr marL="398176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9pPr>
          </a:lstStyle>
          <a:p>
            <a:pPr lvl="0" eaLnBrk="1" hangingPunct="1">
              <a:buClr>
                <a:srgbClr val="F20000"/>
              </a:buClr>
              <a:defRPr/>
            </a:pPr>
            <a:r>
              <a:rPr lang="en-US" sz="1100" kern="0" dirty="0">
                <a:solidFill>
                  <a:schemeClr val="bg1"/>
                </a:solidFill>
                <a:cs typeface="Arial" charset="0"/>
              </a:rPr>
              <a:t>Content</a:t>
            </a:r>
          </a:p>
          <a:p>
            <a:pPr marL="0" lvl="0" indent="-91440" eaLnBrk="1" hangingPunct="1">
              <a:buClr>
                <a:schemeClr val="bg2"/>
              </a:buClr>
              <a:buFont typeface="Wingdings" charset="2"/>
              <a:buChar char="§"/>
              <a:defRPr/>
            </a:pPr>
            <a:r>
              <a:rPr lang="en-US" sz="900" kern="0" dirty="0">
                <a:solidFill>
                  <a:schemeClr val="bg1"/>
                </a:solidFill>
                <a:cs typeface="Arial" charset="0"/>
              </a:rPr>
              <a:t>Content</a:t>
            </a:r>
          </a:p>
        </p:txBody>
      </p:sp>
      <p:sp>
        <p:nvSpPr>
          <p:cNvPr id="84" name="TextBox 83"/>
          <p:cNvSpPr txBox="1"/>
          <p:nvPr/>
        </p:nvSpPr>
        <p:spPr bwMode="auto">
          <a:xfrm>
            <a:off x="9703158" y="2105811"/>
            <a:ext cx="1563687" cy="730250"/>
          </a:xfrm>
          <a:prstGeom prst="rect">
            <a:avLst/>
          </a:prstGeom>
          <a:solidFill>
            <a:schemeClr val="tx2"/>
          </a:solidFill>
          <a:ln w="9525">
            <a:noFill/>
            <a:miter lim="800000"/>
            <a:headEnd/>
            <a:tailEnd/>
          </a:ln>
          <a:extLst/>
        </p:spPr>
        <p:txBody>
          <a:bodyPr wrap="square" lIns="45720" rIns="45720"/>
          <a:lstStyle>
            <a:lvl1pPr marL="57150" indent="-57150" eaLnBrk="0" hangingPunct="0">
              <a:defRPr sz="2000">
                <a:solidFill>
                  <a:schemeClr val="tx1"/>
                </a:solidFill>
                <a:latin typeface="Arial" charset="0"/>
                <a:ea typeface="ＭＳ Ｐゴシック" pitchFamily="16" charset="-128"/>
              </a:defRPr>
            </a:lvl1pPr>
            <a:lvl2pPr marL="37931725" indent="-37474525" eaLnBrk="0" hangingPunct="0">
              <a:defRPr sz="2000">
                <a:solidFill>
                  <a:schemeClr val="tx1"/>
                </a:solidFill>
                <a:latin typeface="Arial" charset="0"/>
                <a:ea typeface="ＭＳ Ｐゴシック" pitchFamily="16" charset="-128"/>
              </a:defRPr>
            </a:lvl2pPr>
            <a:lvl3pPr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marL="37988875" indent="-50787300" eaLnBrk="0" hangingPunct="0">
              <a:defRPr sz="2000">
                <a:solidFill>
                  <a:schemeClr val="tx1"/>
                </a:solidFill>
                <a:latin typeface="Arial" charset="0"/>
                <a:ea typeface="ＭＳ Ｐゴシック" pitchFamily="16" charset="-128"/>
              </a:defRPr>
            </a:lvl5pPr>
            <a:lvl6pPr marL="384460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6pPr>
            <a:lvl7pPr marL="389032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7pPr>
            <a:lvl8pPr marL="393604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8pPr>
            <a:lvl9pPr marL="39817675" indent="-50787300" algn="ctr" eaLnBrk="0" fontAlgn="base" hangingPunct="0">
              <a:lnSpc>
                <a:spcPct val="90000"/>
              </a:lnSpc>
              <a:spcBef>
                <a:spcPct val="50000"/>
              </a:spcBef>
              <a:spcAft>
                <a:spcPct val="0"/>
              </a:spcAft>
              <a:buClr>
                <a:schemeClr val="accent1"/>
              </a:buClr>
              <a:defRPr sz="2000">
                <a:solidFill>
                  <a:schemeClr val="tx1"/>
                </a:solidFill>
                <a:latin typeface="Arial" charset="0"/>
                <a:ea typeface="ＭＳ Ｐゴシック" pitchFamily="16" charset="-128"/>
              </a:defRPr>
            </a:lvl9pPr>
          </a:lstStyle>
          <a:p>
            <a:pPr marL="57150" marR="0" lvl="0" indent="-57150" algn="l" defTabSz="914400" eaLnBrk="1" fontAlgn="auto" latinLnBrk="0" hangingPunct="1">
              <a:lnSpc>
                <a:spcPct val="100000"/>
              </a:lnSpc>
              <a:spcBef>
                <a:spcPts val="0"/>
              </a:spcBef>
              <a:spcAft>
                <a:spcPts val="0"/>
              </a:spcAft>
              <a:buClr>
                <a:srgbClr val="F20000"/>
              </a:buClr>
              <a:buSzTx/>
              <a:buFontTx/>
              <a:buNone/>
              <a:tabLst/>
              <a:defRPr/>
            </a:pPr>
            <a:r>
              <a:rPr kumimoji="0" lang="en-US" sz="1100" b="0" i="0" u="none" strike="noStrike" kern="0" cap="none" spc="0" normalizeH="0" baseline="0" noProof="0" dirty="0">
                <a:ln>
                  <a:noFill/>
                </a:ln>
                <a:solidFill>
                  <a:schemeClr val="bg1"/>
                </a:solidFill>
                <a:effectLst/>
                <a:uLnTx/>
                <a:uFillTx/>
                <a:latin typeface="Arial" charset="0"/>
                <a:ea typeface="ＭＳ Ｐゴシック" pitchFamily="16" charset="-128"/>
                <a:cs typeface="Arial" charset="0"/>
              </a:rPr>
              <a:t>Content</a:t>
            </a:r>
          </a:p>
          <a:p>
            <a:pPr marL="0" marR="0" lvl="0" indent="-91440" algn="l" defTabSz="914400" eaLnBrk="1" fontAlgn="auto" latinLnBrk="0" hangingPunct="1">
              <a:lnSpc>
                <a:spcPct val="100000"/>
              </a:lnSpc>
              <a:spcBef>
                <a:spcPts val="0"/>
              </a:spcBef>
              <a:spcAft>
                <a:spcPts val="0"/>
              </a:spcAft>
              <a:buClr>
                <a:schemeClr val="bg2"/>
              </a:buClr>
              <a:buSzTx/>
              <a:buFont typeface="Wingdings" charset="2"/>
              <a:buChar char="§"/>
              <a:tabLst/>
              <a:defRPr/>
            </a:pPr>
            <a:r>
              <a:rPr kumimoji="0" lang="en-US" sz="900" b="0" i="0" u="none" strike="noStrike" kern="0" cap="none" spc="0" normalizeH="0" baseline="0" noProof="0" dirty="0">
                <a:ln>
                  <a:noFill/>
                </a:ln>
                <a:solidFill>
                  <a:schemeClr val="bg1"/>
                </a:solidFill>
                <a:effectLst/>
                <a:uLnTx/>
                <a:uFillTx/>
                <a:latin typeface="Arial" charset="0"/>
                <a:ea typeface="ＭＳ Ｐゴシック" pitchFamily="16" charset="-128"/>
                <a:cs typeface="Arial" charset="0"/>
              </a:rPr>
              <a:t>Content</a:t>
            </a:r>
          </a:p>
        </p:txBody>
      </p:sp>
      <p:sp>
        <p:nvSpPr>
          <p:cNvPr id="5" name="Footer Placeholder 4"/>
          <p:cNvSpPr>
            <a:spLocks noGrp="1"/>
          </p:cNvSpPr>
          <p:nvPr>
            <p:ph type="ftr" sz="quarter" idx="12"/>
          </p:nvPr>
        </p:nvSpPr>
        <p:spPr/>
        <p:txBody>
          <a:bodyPr/>
          <a:lstStyle/>
          <a:p>
            <a:pPr defTabSz="457200" fontAlgn="base">
              <a:spcBef>
                <a:spcPct val="50000"/>
              </a:spcBef>
              <a:spcAft>
                <a:spcPct val="0"/>
              </a:spcAft>
            </a:pPr>
            <a:r>
              <a:rPr lang="en-US"/>
              <a:t>©Chillixirs Confidential</a:t>
            </a:r>
            <a:endParaRPr lang="en-US" dirty="0"/>
          </a:p>
        </p:txBody>
      </p:sp>
    </p:spTree>
    <p:extLst>
      <p:ext uri="{BB962C8B-B14F-4D97-AF65-F5344CB8AC3E}">
        <p14:creationId xmlns:p14="http://schemas.microsoft.com/office/powerpoint/2010/main" val="1517527136"/>
      </p:ext>
    </p:extLst>
  </p:cSld>
  <p:clrMapOvr>
    <a:masterClrMapping/>
  </p:clrMapOvr>
  <p:transition xmlns:p14="http://schemas.microsoft.com/office/powerpoint/2010/mai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913387" y="2799511"/>
            <a:ext cx="2462995" cy="461665"/>
          </a:xfrm>
          <a:prstGeom prst="rect">
            <a:avLst/>
          </a:prstGeom>
          <a:noFill/>
        </p:spPr>
        <p:txBody>
          <a:bodyPr wrap="square" rtlCol="0">
            <a:spAutoFit/>
          </a:bodyPr>
          <a:lstStyle/>
          <a:p>
            <a:r>
              <a:rPr lang="en-US" sz="2400" dirty="0">
                <a:latin typeface="+mj-lt"/>
              </a:rPr>
              <a:t>Strengths</a:t>
            </a:r>
          </a:p>
        </p:txBody>
      </p:sp>
      <p:sp>
        <p:nvSpPr>
          <p:cNvPr id="53" name="TextBox 52"/>
          <p:cNvSpPr txBox="1"/>
          <p:nvPr/>
        </p:nvSpPr>
        <p:spPr>
          <a:xfrm>
            <a:off x="913387" y="3387337"/>
            <a:ext cx="2389151" cy="2262158"/>
          </a:xfrm>
          <a:prstGeom prst="rect">
            <a:avLst/>
          </a:prstGeom>
          <a:noFill/>
        </p:spPr>
        <p:txBody>
          <a:bodyPr wrap="square" rtlCol="0">
            <a:spAutoFit/>
          </a:bodyPr>
          <a:lstStyle/>
          <a:p>
            <a:pPr marL="176213" indent="-176213">
              <a:spcAft>
                <a:spcPts val="600"/>
              </a:spcAft>
              <a:buClr>
                <a:schemeClr val="accent1"/>
              </a:buClr>
              <a:buFont typeface="Arial" panose="020B0604020202020204" pitchFamily="34" charset="0"/>
              <a:buChar char="•"/>
            </a:pPr>
            <a:r>
              <a:rPr lang="en-US" sz="1400" dirty="0">
                <a:solidFill>
                  <a:schemeClr val="tx2"/>
                </a:solidFill>
              </a:rPr>
              <a:t>Lorem ipsum dolor sit </a:t>
            </a:r>
            <a:r>
              <a:rPr lang="en-US" sz="1400" dirty="0" err="1">
                <a:solidFill>
                  <a:schemeClr val="tx2"/>
                </a:solidFill>
              </a:rPr>
              <a:t>amet</a:t>
            </a:r>
            <a:r>
              <a:rPr lang="en-US" sz="1400" dirty="0">
                <a:solidFill>
                  <a:schemeClr val="tx2"/>
                </a:solidFill>
              </a:rPr>
              <a:t>, </a:t>
            </a:r>
            <a:r>
              <a:rPr lang="en-US" sz="1400" dirty="0" err="1">
                <a:solidFill>
                  <a:schemeClr val="tx2"/>
                </a:solidFill>
              </a:rPr>
              <a:t>consectetuer</a:t>
            </a:r>
            <a:r>
              <a:rPr lang="en-US" sz="1400" dirty="0">
                <a:solidFill>
                  <a:schemeClr val="tx2"/>
                </a:solidFill>
              </a:rPr>
              <a:t> </a:t>
            </a:r>
            <a:r>
              <a:rPr lang="en-US" sz="1400" dirty="0" err="1">
                <a:solidFill>
                  <a:schemeClr val="tx2"/>
                </a:solidFill>
              </a:rPr>
              <a:t>adipiscing</a:t>
            </a:r>
            <a:r>
              <a:rPr lang="en-US" sz="1400" dirty="0">
                <a:solidFill>
                  <a:schemeClr val="tx2"/>
                </a:solidFill>
              </a:rPr>
              <a:t> </a:t>
            </a:r>
            <a:r>
              <a:rPr lang="en-US" sz="1400" dirty="0" err="1">
                <a:solidFill>
                  <a:schemeClr val="tx2"/>
                </a:solidFill>
              </a:rPr>
              <a:t>elit</a:t>
            </a:r>
            <a:r>
              <a:rPr lang="en-US" sz="1400" dirty="0">
                <a:solidFill>
                  <a:schemeClr val="tx2"/>
                </a:solidFill>
              </a:rPr>
              <a:t>. </a:t>
            </a:r>
            <a:endParaRPr lang="ru-RU" sz="1400" dirty="0">
              <a:solidFill>
                <a:schemeClr val="tx2"/>
              </a:solidFill>
            </a:endParaRPr>
          </a:p>
          <a:p>
            <a:pPr marL="176213" indent="-176213">
              <a:spcAft>
                <a:spcPts val="600"/>
              </a:spcAft>
              <a:buClr>
                <a:schemeClr val="accent1"/>
              </a:buClr>
              <a:buFont typeface="Arial" panose="020B0604020202020204" pitchFamily="34" charset="0"/>
              <a:buChar char="•"/>
            </a:pPr>
            <a:r>
              <a:rPr lang="en-US" sz="1400" dirty="0">
                <a:solidFill>
                  <a:schemeClr val="tx2"/>
                </a:solidFill>
              </a:rPr>
              <a:t>Maecenas </a:t>
            </a:r>
            <a:r>
              <a:rPr lang="en-US" sz="1400" dirty="0" err="1">
                <a:solidFill>
                  <a:schemeClr val="tx2"/>
                </a:solidFill>
              </a:rPr>
              <a:t>porttitor</a:t>
            </a:r>
            <a:r>
              <a:rPr lang="en-US" sz="1400" dirty="0">
                <a:solidFill>
                  <a:schemeClr val="tx2"/>
                </a:solidFill>
              </a:rPr>
              <a:t> </a:t>
            </a:r>
            <a:r>
              <a:rPr lang="en-US" sz="1400" dirty="0" err="1">
                <a:solidFill>
                  <a:schemeClr val="tx2"/>
                </a:solidFill>
              </a:rPr>
              <a:t>congue</a:t>
            </a:r>
            <a:r>
              <a:rPr lang="en-US" sz="1400" dirty="0">
                <a:solidFill>
                  <a:schemeClr val="tx2"/>
                </a:solidFill>
              </a:rPr>
              <a:t> </a:t>
            </a:r>
            <a:r>
              <a:rPr lang="en-US" sz="1400" dirty="0" err="1">
                <a:solidFill>
                  <a:schemeClr val="tx2"/>
                </a:solidFill>
              </a:rPr>
              <a:t>massa</a:t>
            </a:r>
            <a:r>
              <a:rPr lang="en-US" sz="1400" dirty="0">
                <a:solidFill>
                  <a:schemeClr val="tx2"/>
                </a:solidFill>
              </a:rPr>
              <a:t>. </a:t>
            </a:r>
            <a:endParaRPr lang="ru-RU" sz="1400" dirty="0">
              <a:solidFill>
                <a:schemeClr val="tx2"/>
              </a:solidFill>
            </a:endParaRPr>
          </a:p>
          <a:p>
            <a:pPr marL="176213" indent="-176213">
              <a:spcAft>
                <a:spcPts val="600"/>
              </a:spcAft>
              <a:buClr>
                <a:schemeClr val="accent1"/>
              </a:buClr>
              <a:buFont typeface="Arial" panose="020B0604020202020204" pitchFamily="34" charset="0"/>
              <a:buChar char="•"/>
            </a:pPr>
            <a:r>
              <a:rPr lang="en-US" sz="1400" dirty="0" err="1">
                <a:solidFill>
                  <a:schemeClr val="tx2"/>
                </a:solidFill>
              </a:rPr>
              <a:t>Fusce</a:t>
            </a:r>
            <a:r>
              <a:rPr lang="en-US" sz="1400" dirty="0">
                <a:solidFill>
                  <a:schemeClr val="tx2"/>
                </a:solidFill>
              </a:rPr>
              <a:t> </a:t>
            </a:r>
            <a:r>
              <a:rPr lang="en-US" sz="1400" dirty="0" err="1">
                <a:solidFill>
                  <a:schemeClr val="tx2"/>
                </a:solidFill>
              </a:rPr>
              <a:t>posuere</a:t>
            </a:r>
            <a:r>
              <a:rPr lang="en-US" sz="1400" dirty="0">
                <a:solidFill>
                  <a:schemeClr val="tx2"/>
                </a:solidFill>
              </a:rPr>
              <a:t>, magna </a:t>
            </a:r>
            <a:r>
              <a:rPr lang="en-US" sz="1400" dirty="0" err="1">
                <a:solidFill>
                  <a:schemeClr val="tx2"/>
                </a:solidFill>
              </a:rPr>
              <a:t>sed</a:t>
            </a:r>
            <a:r>
              <a:rPr lang="en-US" sz="1400" dirty="0">
                <a:solidFill>
                  <a:schemeClr val="tx2"/>
                </a:solidFill>
              </a:rPr>
              <a:t> pulvinar </a:t>
            </a:r>
            <a:r>
              <a:rPr lang="en-US" sz="1400" dirty="0" err="1">
                <a:solidFill>
                  <a:schemeClr val="tx2"/>
                </a:solidFill>
              </a:rPr>
              <a:t>ultricies</a:t>
            </a:r>
            <a:r>
              <a:rPr lang="en-US" sz="1400" dirty="0">
                <a:solidFill>
                  <a:schemeClr val="tx2"/>
                </a:solidFill>
              </a:rPr>
              <a:t>, </a:t>
            </a:r>
            <a:r>
              <a:rPr lang="en-US" sz="1400" dirty="0" err="1">
                <a:solidFill>
                  <a:schemeClr val="tx2"/>
                </a:solidFill>
              </a:rPr>
              <a:t>purus</a:t>
            </a:r>
            <a:r>
              <a:rPr lang="en-US" sz="1400" dirty="0">
                <a:solidFill>
                  <a:schemeClr val="tx2"/>
                </a:solidFill>
              </a:rPr>
              <a:t> </a:t>
            </a:r>
            <a:r>
              <a:rPr lang="en-US" sz="1400" dirty="0" err="1">
                <a:solidFill>
                  <a:schemeClr val="tx2"/>
                </a:solidFill>
              </a:rPr>
              <a:t>lectus</a:t>
            </a:r>
            <a:r>
              <a:rPr lang="en-US" sz="1400" dirty="0">
                <a:solidFill>
                  <a:schemeClr val="tx2"/>
                </a:solidFill>
              </a:rPr>
              <a:t> </a:t>
            </a:r>
            <a:r>
              <a:rPr lang="en-US" sz="1400" dirty="0" err="1">
                <a:solidFill>
                  <a:schemeClr val="tx2"/>
                </a:solidFill>
              </a:rPr>
              <a:t>malesuada</a:t>
            </a:r>
            <a:r>
              <a:rPr lang="en-US" sz="1400" dirty="0">
                <a:solidFill>
                  <a:schemeClr val="tx2"/>
                </a:solidFill>
              </a:rPr>
              <a:t> </a:t>
            </a:r>
          </a:p>
          <a:p>
            <a:pPr marL="176213" indent="-176213">
              <a:spcAft>
                <a:spcPts val="600"/>
              </a:spcAft>
              <a:buClr>
                <a:schemeClr val="accent1"/>
              </a:buClr>
              <a:buFont typeface="Arial" panose="020B0604020202020204" pitchFamily="34" charset="0"/>
              <a:buChar char="•"/>
            </a:pPr>
            <a:r>
              <a:rPr lang="en-US" sz="1400" dirty="0" err="1">
                <a:solidFill>
                  <a:schemeClr val="tx2"/>
                </a:solidFill>
              </a:rPr>
              <a:t>purna</a:t>
            </a:r>
            <a:r>
              <a:rPr lang="en-US" sz="1400" dirty="0">
                <a:solidFill>
                  <a:schemeClr val="tx2"/>
                </a:solidFill>
              </a:rPr>
              <a:t>. </a:t>
            </a:r>
            <a:endParaRPr lang="uk-UA" sz="1400" dirty="0">
              <a:solidFill>
                <a:schemeClr val="tx2"/>
              </a:solidFill>
            </a:endParaRPr>
          </a:p>
        </p:txBody>
      </p:sp>
      <p:sp>
        <p:nvSpPr>
          <p:cNvPr id="43" name="TextBox 42"/>
          <p:cNvSpPr txBox="1"/>
          <p:nvPr/>
        </p:nvSpPr>
        <p:spPr>
          <a:xfrm>
            <a:off x="3571822" y="2799511"/>
            <a:ext cx="2426458" cy="461665"/>
          </a:xfrm>
          <a:prstGeom prst="rect">
            <a:avLst/>
          </a:prstGeom>
          <a:noFill/>
        </p:spPr>
        <p:txBody>
          <a:bodyPr wrap="square" rtlCol="0">
            <a:spAutoFit/>
          </a:bodyPr>
          <a:lstStyle/>
          <a:p>
            <a:r>
              <a:rPr lang="en-US" sz="2400" dirty="0">
                <a:latin typeface="+mj-lt"/>
              </a:rPr>
              <a:t>Weaknesses</a:t>
            </a:r>
          </a:p>
        </p:txBody>
      </p:sp>
      <p:sp>
        <p:nvSpPr>
          <p:cNvPr id="54" name="TextBox 53"/>
          <p:cNvSpPr txBox="1"/>
          <p:nvPr/>
        </p:nvSpPr>
        <p:spPr>
          <a:xfrm>
            <a:off x="3571822" y="3387337"/>
            <a:ext cx="2389151" cy="2262158"/>
          </a:xfrm>
          <a:prstGeom prst="rect">
            <a:avLst/>
          </a:prstGeom>
          <a:noFill/>
        </p:spPr>
        <p:txBody>
          <a:bodyPr wrap="square" rtlCol="0">
            <a:spAutoFit/>
          </a:bodyPr>
          <a:lstStyle/>
          <a:p>
            <a:pPr marL="176213" indent="-176213">
              <a:spcAft>
                <a:spcPts val="600"/>
              </a:spcAft>
              <a:buClr>
                <a:schemeClr val="accent1"/>
              </a:buClr>
              <a:buFont typeface="Arial" panose="020B0604020202020204" pitchFamily="34" charset="0"/>
              <a:buChar char="•"/>
            </a:pPr>
            <a:r>
              <a:rPr lang="en-US" sz="1400" dirty="0">
                <a:solidFill>
                  <a:schemeClr val="tx2"/>
                </a:solidFill>
              </a:rPr>
              <a:t>Lorem ipsum dolor sit </a:t>
            </a:r>
            <a:r>
              <a:rPr lang="en-US" sz="1400" dirty="0" err="1">
                <a:solidFill>
                  <a:schemeClr val="tx2"/>
                </a:solidFill>
              </a:rPr>
              <a:t>amet</a:t>
            </a:r>
            <a:r>
              <a:rPr lang="en-US" sz="1400" dirty="0">
                <a:solidFill>
                  <a:schemeClr val="tx2"/>
                </a:solidFill>
              </a:rPr>
              <a:t>, </a:t>
            </a:r>
            <a:r>
              <a:rPr lang="en-US" sz="1400" dirty="0" err="1">
                <a:solidFill>
                  <a:schemeClr val="tx2"/>
                </a:solidFill>
              </a:rPr>
              <a:t>consectetuer</a:t>
            </a:r>
            <a:r>
              <a:rPr lang="en-US" sz="1400" dirty="0">
                <a:solidFill>
                  <a:schemeClr val="tx2"/>
                </a:solidFill>
              </a:rPr>
              <a:t> </a:t>
            </a:r>
            <a:r>
              <a:rPr lang="en-US" sz="1400" dirty="0" err="1">
                <a:solidFill>
                  <a:schemeClr val="tx2"/>
                </a:solidFill>
              </a:rPr>
              <a:t>adipiscing</a:t>
            </a:r>
            <a:r>
              <a:rPr lang="en-US" sz="1400" dirty="0">
                <a:solidFill>
                  <a:schemeClr val="tx2"/>
                </a:solidFill>
              </a:rPr>
              <a:t> </a:t>
            </a:r>
            <a:r>
              <a:rPr lang="en-US" sz="1400" dirty="0" err="1">
                <a:solidFill>
                  <a:schemeClr val="tx2"/>
                </a:solidFill>
              </a:rPr>
              <a:t>elit</a:t>
            </a:r>
            <a:r>
              <a:rPr lang="en-US" sz="1400" dirty="0">
                <a:solidFill>
                  <a:schemeClr val="tx2"/>
                </a:solidFill>
              </a:rPr>
              <a:t>. </a:t>
            </a:r>
            <a:endParaRPr lang="ru-RU" sz="1400" dirty="0">
              <a:solidFill>
                <a:schemeClr val="tx2"/>
              </a:solidFill>
            </a:endParaRPr>
          </a:p>
          <a:p>
            <a:pPr marL="176213" indent="-176213">
              <a:spcAft>
                <a:spcPts val="600"/>
              </a:spcAft>
              <a:buClr>
                <a:schemeClr val="accent1"/>
              </a:buClr>
              <a:buFont typeface="Arial" panose="020B0604020202020204" pitchFamily="34" charset="0"/>
              <a:buChar char="•"/>
            </a:pPr>
            <a:r>
              <a:rPr lang="en-US" sz="1400" dirty="0">
                <a:solidFill>
                  <a:schemeClr val="tx2"/>
                </a:solidFill>
              </a:rPr>
              <a:t>Maecenas </a:t>
            </a:r>
            <a:r>
              <a:rPr lang="en-US" sz="1400" dirty="0" err="1">
                <a:solidFill>
                  <a:schemeClr val="tx2"/>
                </a:solidFill>
              </a:rPr>
              <a:t>porttitor</a:t>
            </a:r>
            <a:r>
              <a:rPr lang="en-US" sz="1400" dirty="0">
                <a:solidFill>
                  <a:schemeClr val="tx2"/>
                </a:solidFill>
              </a:rPr>
              <a:t> </a:t>
            </a:r>
            <a:r>
              <a:rPr lang="en-US" sz="1400" dirty="0" err="1">
                <a:solidFill>
                  <a:schemeClr val="tx2"/>
                </a:solidFill>
              </a:rPr>
              <a:t>congue</a:t>
            </a:r>
            <a:r>
              <a:rPr lang="en-US" sz="1400" dirty="0">
                <a:solidFill>
                  <a:schemeClr val="tx2"/>
                </a:solidFill>
              </a:rPr>
              <a:t> </a:t>
            </a:r>
            <a:r>
              <a:rPr lang="en-US" sz="1400" dirty="0" err="1">
                <a:solidFill>
                  <a:schemeClr val="tx2"/>
                </a:solidFill>
              </a:rPr>
              <a:t>massa</a:t>
            </a:r>
            <a:r>
              <a:rPr lang="en-US" sz="1400" dirty="0">
                <a:solidFill>
                  <a:schemeClr val="tx2"/>
                </a:solidFill>
              </a:rPr>
              <a:t>. </a:t>
            </a:r>
            <a:endParaRPr lang="ru-RU" sz="1400" dirty="0">
              <a:solidFill>
                <a:schemeClr val="tx2"/>
              </a:solidFill>
            </a:endParaRPr>
          </a:p>
          <a:p>
            <a:pPr marL="176213" indent="-176213">
              <a:spcAft>
                <a:spcPts val="600"/>
              </a:spcAft>
              <a:buClr>
                <a:schemeClr val="accent1"/>
              </a:buClr>
              <a:buFont typeface="Arial" panose="020B0604020202020204" pitchFamily="34" charset="0"/>
              <a:buChar char="•"/>
            </a:pPr>
            <a:r>
              <a:rPr lang="en-US" sz="1400" dirty="0" err="1">
                <a:solidFill>
                  <a:schemeClr val="tx2"/>
                </a:solidFill>
              </a:rPr>
              <a:t>Fusce</a:t>
            </a:r>
            <a:r>
              <a:rPr lang="en-US" sz="1400" dirty="0">
                <a:solidFill>
                  <a:schemeClr val="tx2"/>
                </a:solidFill>
              </a:rPr>
              <a:t> </a:t>
            </a:r>
            <a:r>
              <a:rPr lang="en-US" sz="1400" dirty="0" err="1">
                <a:solidFill>
                  <a:schemeClr val="tx2"/>
                </a:solidFill>
              </a:rPr>
              <a:t>posuere</a:t>
            </a:r>
            <a:r>
              <a:rPr lang="en-US" sz="1400" dirty="0">
                <a:solidFill>
                  <a:schemeClr val="tx2"/>
                </a:solidFill>
              </a:rPr>
              <a:t>, magna </a:t>
            </a:r>
            <a:r>
              <a:rPr lang="en-US" sz="1400" dirty="0" err="1">
                <a:solidFill>
                  <a:schemeClr val="tx2"/>
                </a:solidFill>
              </a:rPr>
              <a:t>sed</a:t>
            </a:r>
            <a:r>
              <a:rPr lang="en-US" sz="1400" dirty="0">
                <a:solidFill>
                  <a:schemeClr val="tx2"/>
                </a:solidFill>
              </a:rPr>
              <a:t> pulvinar </a:t>
            </a:r>
            <a:r>
              <a:rPr lang="en-US" sz="1400" dirty="0" err="1">
                <a:solidFill>
                  <a:schemeClr val="tx2"/>
                </a:solidFill>
              </a:rPr>
              <a:t>ultricies</a:t>
            </a:r>
            <a:r>
              <a:rPr lang="en-US" sz="1400" dirty="0">
                <a:solidFill>
                  <a:schemeClr val="tx2"/>
                </a:solidFill>
              </a:rPr>
              <a:t>, </a:t>
            </a:r>
            <a:r>
              <a:rPr lang="en-US" sz="1400" dirty="0" err="1">
                <a:solidFill>
                  <a:schemeClr val="tx2"/>
                </a:solidFill>
              </a:rPr>
              <a:t>purus</a:t>
            </a:r>
            <a:r>
              <a:rPr lang="en-US" sz="1400" dirty="0">
                <a:solidFill>
                  <a:schemeClr val="tx2"/>
                </a:solidFill>
              </a:rPr>
              <a:t> </a:t>
            </a:r>
            <a:r>
              <a:rPr lang="en-US" sz="1400" dirty="0" err="1">
                <a:solidFill>
                  <a:schemeClr val="tx2"/>
                </a:solidFill>
              </a:rPr>
              <a:t>lectus</a:t>
            </a:r>
            <a:r>
              <a:rPr lang="en-US" sz="1400" dirty="0">
                <a:solidFill>
                  <a:schemeClr val="tx2"/>
                </a:solidFill>
              </a:rPr>
              <a:t> </a:t>
            </a:r>
            <a:r>
              <a:rPr lang="en-US" sz="1400" dirty="0" err="1">
                <a:solidFill>
                  <a:schemeClr val="tx2"/>
                </a:solidFill>
              </a:rPr>
              <a:t>malesuada</a:t>
            </a:r>
            <a:r>
              <a:rPr lang="en-US" sz="1400" dirty="0">
                <a:solidFill>
                  <a:schemeClr val="tx2"/>
                </a:solidFill>
              </a:rPr>
              <a:t> </a:t>
            </a:r>
          </a:p>
          <a:p>
            <a:pPr marL="176213" indent="-176213">
              <a:spcAft>
                <a:spcPts val="600"/>
              </a:spcAft>
              <a:buClr>
                <a:schemeClr val="accent1"/>
              </a:buClr>
              <a:buFont typeface="Arial" panose="020B0604020202020204" pitchFamily="34" charset="0"/>
              <a:buChar char="•"/>
            </a:pPr>
            <a:r>
              <a:rPr lang="en-US" sz="1400" dirty="0" err="1">
                <a:solidFill>
                  <a:schemeClr val="tx2"/>
                </a:solidFill>
              </a:rPr>
              <a:t>purna</a:t>
            </a:r>
            <a:r>
              <a:rPr lang="en-US" sz="1400" dirty="0">
                <a:solidFill>
                  <a:schemeClr val="tx2"/>
                </a:solidFill>
              </a:rPr>
              <a:t>. </a:t>
            </a:r>
            <a:endParaRPr lang="uk-UA" sz="1400" dirty="0">
              <a:solidFill>
                <a:schemeClr val="tx2"/>
              </a:solidFill>
            </a:endParaRPr>
          </a:p>
        </p:txBody>
      </p:sp>
      <p:sp>
        <p:nvSpPr>
          <p:cNvPr id="41" name="TextBox 40"/>
          <p:cNvSpPr txBox="1"/>
          <p:nvPr/>
        </p:nvSpPr>
        <p:spPr>
          <a:xfrm>
            <a:off x="6193720" y="2799511"/>
            <a:ext cx="2462995" cy="461665"/>
          </a:xfrm>
          <a:prstGeom prst="rect">
            <a:avLst/>
          </a:prstGeom>
          <a:noFill/>
        </p:spPr>
        <p:txBody>
          <a:bodyPr wrap="square" rtlCol="0">
            <a:spAutoFit/>
          </a:bodyPr>
          <a:lstStyle/>
          <a:p>
            <a:r>
              <a:rPr lang="en-US" sz="2400" dirty="0">
                <a:latin typeface="+mj-lt"/>
              </a:rPr>
              <a:t>Opportunities</a:t>
            </a:r>
          </a:p>
        </p:txBody>
      </p:sp>
      <p:sp>
        <p:nvSpPr>
          <p:cNvPr id="55" name="TextBox 54"/>
          <p:cNvSpPr txBox="1"/>
          <p:nvPr/>
        </p:nvSpPr>
        <p:spPr>
          <a:xfrm>
            <a:off x="6193720" y="3387337"/>
            <a:ext cx="2389152" cy="2262158"/>
          </a:xfrm>
          <a:prstGeom prst="rect">
            <a:avLst/>
          </a:prstGeom>
          <a:noFill/>
        </p:spPr>
        <p:txBody>
          <a:bodyPr wrap="square" rtlCol="0">
            <a:spAutoFit/>
          </a:bodyPr>
          <a:lstStyle/>
          <a:p>
            <a:pPr marL="176213" indent="-176213">
              <a:spcAft>
                <a:spcPts val="600"/>
              </a:spcAft>
              <a:buClr>
                <a:schemeClr val="accent1"/>
              </a:buClr>
              <a:buFont typeface="Arial" panose="020B0604020202020204" pitchFamily="34" charset="0"/>
              <a:buChar char="•"/>
            </a:pPr>
            <a:r>
              <a:rPr lang="en-US" sz="1400" dirty="0">
                <a:solidFill>
                  <a:schemeClr val="tx2"/>
                </a:solidFill>
              </a:rPr>
              <a:t>Lorem ipsum dolor sit </a:t>
            </a:r>
            <a:r>
              <a:rPr lang="en-US" sz="1400" dirty="0" err="1">
                <a:solidFill>
                  <a:schemeClr val="tx2"/>
                </a:solidFill>
              </a:rPr>
              <a:t>amet</a:t>
            </a:r>
            <a:r>
              <a:rPr lang="en-US" sz="1400" dirty="0">
                <a:solidFill>
                  <a:schemeClr val="tx2"/>
                </a:solidFill>
              </a:rPr>
              <a:t>, </a:t>
            </a:r>
            <a:r>
              <a:rPr lang="en-US" sz="1400" dirty="0" err="1">
                <a:solidFill>
                  <a:schemeClr val="tx2"/>
                </a:solidFill>
              </a:rPr>
              <a:t>consectetuer</a:t>
            </a:r>
            <a:r>
              <a:rPr lang="en-US" sz="1400" dirty="0">
                <a:solidFill>
                  <a:schemeClr val="tx2"/>
                </a:solidFill>
              </a:rPr>
              <a:t> </a:t>
            </a:r>
            <a:r>
              <a:rPr lang="en-US" sz="1400" dirty="0" err="1">
                <a:solidFill>
                  <a:schemeClr val="tx2"/>
                </a:solidFill>
              </a:rPr>
              <a:t>adipiscing</a:t>
            </a:r>
            <a:r>
              <a:rPr lang="en-US" sz="1400" dirty="0">
                <a:solidFill>
                  <a:schemeClr val="tx2"/>
                </a:solidFill>
              </a:rPr>
              <a:t> </a:t>
            </a:r>
            <a:r>
              <a:rPr lang="en-US" sz="1400" dirty="0" err="1">
                <a:solidFill>
                  <a:schemeClr val="tx2"/>
                </a:solidFill>
              </a:rPr>
              <a:t>elit</a:t>
            </a:r>
            <a:r>
              <a:rPr lang="en-US" sz="1400" dirty="0">
                <a:solidFill>
                  <a:schemeClr val="tx2"/>
                </a:solidFill>
              </a:rPr>
              <a:t>. </a:t>
            </a:r>
            <a:endParaRPr lang="ru-RU" sz="1400" dirty="0">
              <a:solidFill>
                <a:schemeClr val="tx2"/>
              </a:solidFill>
            </a:endParaRPr>
          </a:p>
          <a:p>
            <a:pPr marL="176213" indent="-176213">
              <a:spcAft>
                <a:spcPts val="600"/>
              </a:spcAft>
              <a:buClr>
                <a:schemeClr val="accent1"/>
              </a:buClr>
              <a:buFont typeface="Arial" panose="020B0604020202020204" pitchFamily="34" charset="0"/>
              <a:buChar char="•"/>
            </a:pPr>
            <a:r>
              <a:rPr lang="en-US" sz="1400" dirty="0">
                <a:solidFill>
                  <a:schemeClr val="tx2"/>
                </a:solidFill>
              </a:rPr>
              <a:t>Maecenas </a:t>
            </a:r>
            <a:r>
              <a:rPr lang="en-US" sz="1400" dirty="0" err="1">
                <a:solidFill>
                  <a:schemeClr val="tx2"/>
                </a:solidFill>
              </a:rPr>
              <a:t>porttitor</a:t>
            </a:r>
            <a:r>
              <a:rPr lang="en-US" sz="1400" dirty="0">
                <a:solidFill>
                  <a:schemeClr val="tx2"/>
                </a:solidFill>
              </a:rPr>
              <a:t> </a:t>
            </a:r>
            <a:r>
              <a:rPr lang="en-US" sz="1400" dirty="0" err="1">
                <a:solidFill>
                  <a:schemeClr val="tx2"/>
                </a:solidFill>
              </a:rPr>
              <a:t>congue</a:t>
            </a:r>
            <a:r>
              <a:rPr lang="en-US" sz="1400" dirty="0">
                <a:solidFill>
                  <a:schemeClr val="tx2"/>
                </a:solidFill>
              </a:rPr>
              <a:t> </a:t>
            </a:r>
            <a:r>
              <a:rPr lang="en-US" sz="1400" dirty="0" err="1">
                <a:solidFill>
                  <a:schemeClr val="tx2"/>
                </a:solidFill>
              </a:rPr>
              <a:t>massa</a:t>
            </a:r>
            <a:r>
              <a:rPr lang="en-US" sz="1400" dirty="0">
                <a:solidFill>
                  <a:schemeClr val="tx2"/>
                </a:solidFill>
              </a:rPr>
              <a:t>. </a:t>
            </a:r>
            <a:endParaRPr lang="ru-RU" sz="1400" dirty="0">
              <a:solidFill>
                <a:schemeClr val="tx2"/>
              </a:solidFill>
            </a:endParaRPr>
          </a:p>
          <a:p>
            <a:pPr marL="176213" indent="-176213">
              <a:spcAft>
                <a:spcPts val="600"/>
              </a:spcAft>
              <a:buClr>
                <a:schemeClr val="accent1"/>
              </a:buClr>
              <a:buFont typeface="Arial" panose="020B0604020202020204" pitchFamily="34" charset="0"/>
              <a:buChar char="•"/>
            </a:pPr>
            <a:r>
              <a:rPr lang="en-US" sz="1400" dirty="0" err="1">
                <a:solidFill>
                  <a:schemeClr val="tx2"/>
                </a:solidFill>
              </a:rPr>
              <a:t>Fusce</a:t>
            </a:r>
            <a:r>
              <a:rPr lang="en-US" sz="1400" dirty="0">
                <a:solidFill>
                  <a:schemeClr val="tx2"/>
                </a:solidFill>
              </a:rPr>
              <a:t> </a:t>
            </a:r>
            <a:r>
              <a:rPr lang="en-US" sz="1400" dirty="0" err="1">
                <a:solidFill>
                  <a:schemeClr val="tx2"/>
                </a:solidFill>
              </a:rPr>
              <a:t>posuere</a:t>
            </a:r>
            <a:r>
              <a:rPr lang="en-US" sz="1400" dirty="0">
                <a:solidFill>
                  <a:schemeClr val="tx2"/>
                </a:solidFill>
              </a:rPr>
              <a:t>, magna </a:t>
            </a:r>
            <a:r>
              <a:rPr lang="en-US" sz="1400" dirty="0" err="1">
                <a:solidFill>
                  <a:schemeClr val="tx2"/>
                </a:solidFill>
              </a:rPr>
              <a:t>sed</a:t>
            </a:r>
            <a:r>
              <a:rPr lang="en-US" sz="1400" dirty="0">
                <a:solidFill>
                  <a:schemeClr val="tx2"/>
                </a:solidFill>
              </a:rPr>
              <a:t> </a:t>
            </a:r>
            <a:r>
              <a:rPr lang="en-US" sz="1400" dirty="0" err="1">
                <a:solidFill>
                  <a:schemeClr val="tx2"/>
                </a:solidFill>
              </a:rPr>
              <a:t>pulvinar</a:t>
            </a:r>
            <a:r>
              <a:rPr lang="en-US" sz="1400" dirty="0">
                <a:solidFill>
                  <a:schemeClr val="tx2"/>
                </a:solidFill>
              </a:rPr>
              <a:t> </a:t>
            </a:r>
            <a:r>
              <a:rPr lang="en-US" sz="1400" dirty="0" err="1">
                <a:solidFill>
                  <a:schemeClr val="tx2"/>
                </a:solidFill>
              </a:rPr>
              <a:t>ultricies</a:t>
            </a:r>
            <a:r>
              <a:rPr lang="en-US" sz="1400" dirty="0">
                <a:solidFill>
                  <a:schemeClr val="tx2"/>
                </a:solidFill>
              </a:rPr>
              <a:t>, </a:t>
            </a:r>
            <a:r>
              <a:rPr lang="en-US" sz="1400" dirty="0" err="1">
                <a:solidFill>
                  <a:schemeClr val="tx2"/>
                </a:solidFill>
              </a:rPr>
              <a:t>purus</a:t>
            </a:r>
            <a:r>
              <a:rPr lang="en-US" sz="1400" dirty="0">
                <a:solidFill>
                  <a:schemeClr val="tx2"/>
                </a:solidFill>
              </a:rPr>
              <a:t> </a:t>
            </a:r>
            <a:r>
              <a:rPr lang="en-US" sz="1400" dirty="0" err="1">
                <a:solidFill>
                  <a:schemeClr val="tx2"/>
                </a:solidFill>
              </a:rPr>
              <a:t>lectus</a:t>
            </a:r>
            <a:r>
              <a:rPr lang="en-US" sz="1400" dirty="0">
                <a:solidFill>
                  <a:schemeClr val="tx2"/>
                </a:solidFill>
              </a:rPr>
              <a:t> </a:t>
            </a:r>
            <a:r>
              <a:rPr lang="en-US" sz="1400" dirty="0" err="1">
                <a:solidFill>
                  <a:schemeClr val="tx2"/>
                </a:solidFill>
              </a:rPr>
              <a:t>malesuada</a:t>
            </a:r>
            <a:r>
              <a:rPr lang="en-US" sz="1400" dirty="0">
                <a:solidFill>
                  <a:schemeClr val="tx2"/>
                </a:solidFill>
              </a:rPr>
              <a:t> </a:t>
            </a:r>
          </a:p>
          <a:p>
            <a:pPr marL="176213" indent="-176213">
              <a:spcAft>
                <a:spcPts val="600"/>
              </a:spcAft>
              <a:buClr>
                <a:schemeClr val="accent1"/>
              </a:buClr>
              <a:buFont typeface="Arial" panose="020B0604020202020204" pitchFamily="34" charset="0"/>
              <a:buChar char="•"/>
            </a:pPr>
            <a:r>
              <a:rPr lang="en-US" sz="1400" dirty="0" err="1">
                <a:solidFill>
                  <a:schemeClr val="tx2"/>
                </a:solidFill>
              </a:rPr>
              <a:t>purna</a:t>
            </a:r>
            <a:r>
              <a:rPr lang="en-US" sz="1400" dirty="0">
                <a:solidFill>
                  <a:schemeClr val="tx2"/>
                </a:solidFill>
              </a:rPr>
              <a:t>. </a:t>
            </a:r>
            <a:endParaRPr lang="uk-UA" sz="1400" dirty="0">
              <a:solidFill>
                <a:schemeClr val="tx2"/>
              </a:solidFill>
            </a:endParaRPr>
          </a:p>
        </p:txBody>
      </p:sp>
      <p:sp>
        <p:nvSpPr>
          <p:cNvPr id="44" name="TextBox 43"/>
          <p:cNvSpPr txBox="1"/>
          <p:nvPr/>
        </p:nvSpPr>
        <p:spPr>
          <a:xfrm>
            <a:off x="8852156" y="2799511"/>
            <a:ext cx="2426458" cy="461665"/>
          </a:xfrm>
          <a:prstGeom prst="rect">
            <a:avLst/>
          </a:prstGeom>
          <a:noFill/>
        </p:spPr>
        <p:txBody>
          <a:bodyPr wrap="square" rtlCol="0">
            <a:spAutoFit/>
          </a:bodyPr>
          <a:lstStyle/>
          <a:p>
            <a:r>
              <a:rPr lang="en-US" sz="2400" dirty="0">
                <a:latin typeface="+mj-lt"/>
              </a:rPr>
              <a:t>Threats</a:t>
            </a:r>
          </a:p>
        </p:txBody>
      </p:sp>
      <p:sp>
        <p:nvSpPr>
          <p:cNvPr id="56" name="TextBox 55"/>
          <p:cNvSpPr txBox="1"/>
          <p:nvPr/>
        </p:nvSpPr>
        <p:spPr>
          <a:xfrm>
            <a:off x="8852156" y="3387337"/>
            <a:ext cx="2389151" cy="2262158"/>
          </a:xfrm>
          <a:prstGeom prst="rect">
            <a:avLst/>
          </a:prstGeom>
          <a:noFill/>
        </p:spPr>
        <p:txBody>
          <a:bodyPr wrap="square" rtlCol="0">
            <a:spAutoFit/>
          </a:bodyPr>
          <a:lstStyle/>
          <a:p>
            <a:pPr marL="176213" indent="-176213">
              <a:spcAft>
                <a:spcPts val="600"/>
              </a:spcAft>
              <a:buClr>
                <a:schemeClr val="accent1"/>
              </a:buClr>
              <a:buFont typeface="Arial" panose="020B0604020202020204" pitchFamily="34" charset="0"/>
              <a:buChar char="•"/>
            </a:pPr>
            <a:r>
              <a:rPr lang="en-US" sz="1400" dirty="0">
                <a:solidFill>
                  <a:schemeClr val="tx2"/>
                </a:solidFill>
              </a:rPr>
              <a:t>Lorem ipsum dolor sit </a:t>
            </a:r>
            <a:r>
              <a:rPr lang="en-US" sz="1400" dirty="0" err="1">
                <a:solidFill>
                  <a:schemeClr val="tx2"/>
                </a:solidFill>
              </a:rPr>
              <a:t>amet</a:t>
            </a:r>
            <a:r>
              <a:rPr lang="en-US" sz="1400" dirty="0">
                <a:solidFill>
                  <a:schemeClr val="tx2"/>
                </a:solidFill>
              </a:rPr>
              <a:t>, </a:t>
            </a:r>
            <a:r>
              <a:rPr lang="en-US" sz="1400" dirty="0" err="1">
                <a:solidFill>
                  <a:schemeClr val="tx2"/>
                </a:solidFill>
              </a:rPr>
              <a:t>consectetuer</a:t>
            </a:r>
            <a:r>
              <a:rPr lang="en-US" sz="1400" dirty="0">
                <a:solidFill>
                  <a:schemeClr val="tx2"/>
                </a:solidFill>
              </a:rPr>
              <a:t> </a:t>
            </a:r>
            <a:r>
              <a:rPr lang="en-US" sz="1400" dirty="0" err="1">
                <a:solidFill>
                  <a:schemeClr val="tx2"/>
                </a:solidFill>
              </a:rPr>
              <a:t>adipiscing</a:t>
            </a:r>
            <a:r>
              <a:rPr lang="en-US" sz="1400" dirty="0">
                <a:solidFill>
                  <a:schemeClr val="tx2"/>
                </a:solidFill>
              </a:rPr>
              <a:t> </a:t>
            </a:r>
            <a:r>
              <a:rPr lang="en-US" sz="1400" dirty="0" err="1">
                <a:solidFill>
                  <a:schemeClr val="tx2"/>
                </a:solidFill>
              </a:rPr>
              <a:t>elit</a:t>
            </a:r>
            <a:r>
              <a:rPr lang="en-US" sz="1400" dirty="0">
                <a:solidFill>
                  <a:schemeClr val="tx2"/>
                </a:solidFill>
              </a:rPr>
              <a:t>. </a:t>
            </a:r>
            <a:endParaRPr lang="ru-RU" sz="1400" dirty="0">
              <a:solidFill>
                <a:schemeClr val="tx2"/>
              </a:solidFill>
            </a:endParaRPr>
          </a:p>
          <a:p>
            <a:pPr marL="176213" indent="-176213">
              <a:spcAft>
                <a:spcPts val="600"/>
              </a:spcAft>
              <a:buClr>
                <a:schemeClr val="accent1"/>
              </a:buClr>
              <a:buFont typeface="Arial" panose="020B0604020202020204" pitchFamily="34" charset="0"/>
              <a:buChar char="•"/>
            </a:pPr>
            <a:r>
              <a:rPr lang="en-US" sz="1400" dirty="0">
                <a:solidFill>
                  <a:schemeClr val="tx2"/>
                </a:solidFill>
              </a:rPr>
              <a:t>Maecenas </a:t>
            </a:r>
            <a:r>
              <a:rPr lang="en-US" sz="1400" dirty="0" err="1">
                <a:solidFill>
                  <a:schemeClr val="tx2"/>
                </a:solidFill>
              </a:rPr>
              <a:t>porttitor</a:t>
            </a:r>
            <a:r>
              <a:rPr lang="en-US" sz="1400" dirty="0">
                <a:solidFill>
                  <a:schemeClr val="tx2"/>
                </a:solidFill>
              </a:rPr>
              <a:t> </a:t>
            </a:r>
            <a:r>
              <a:rPr lang="en-US" sz="1400" dirty="0" err="1">
                <a:solidFill>
                  <a:schemeClr val="tx2"/>
                </a:solidFill>
              </a:rPr>
              <a:t>congue</a:t>
            </a:r>
            <a:r>
              <a:rPr lang="en-US" sz="1400" dirty="0">
                <a:solidFill>
                  <a:schemeClr val="tx2"/>
                </a:solidFill>
              </a:rPr>
              <a:t> </a:t>
            </a:r>
            <a:r>
              <a:rPr lang="en-US" sz="1400" dirty="0" err="1">
                <a:solidFill>
                  <a:schemeClr val="tx2"/>
                </a:solidFill>
              </a:rPr>
              <a:t>massa</a:t>
            </a:r>
            <a:r>
              <a:rPr lang="en-US" sz="1400" dirty="0">
                <a:solidFill>
                  <a:schemeClr val="tx2"/>
                </a:solidFill>
              </a:rPr>
              <a:t>. </a:t>
            </a:r>
            <a:endParaRPr lang="ru-RU" sz="1400" dirty="0">
              <a:solidFill>
                <a:schemeClr val="tx2"/>
              </a:solidFill>
            </a:endParaRPr>
          </a:p>
          <a:p>
            <a:pPr marL="176213" indent="-176213">
              <a:spcAft>
                <a:spcPts val="600"/>
              </a:spcAft>
              <a:buClr>
                <a:schemeClr val="accent1"/>
              </a:buClr>
              <a:buFont typeface="Arial" panose="020B0604020202020204" pitchFamily="34" charset="0"/>
              <a:buChar char="•"/>
            </a:pPr>
            <a:r>
              <a:rPr lang="en-US" sz="1400" dirty="0" err="1">
                <a:solidFill>
                  <a:schemeClr val="tx2"/>
                </a:solidFill>
              </a:rPr>
              <a:t>Fusce</a:t>
            </a:r>
            <a:r>
              <a:rPr lang="en-US" sz="1400" dirty="0">
                <a:solidFill>
                  <a:schemeClr val="tx2"/>
                </a:solidFill>
              </a:rPr>
              <a:t> </a:t>
            </a:r>
            <a:r>
              <a:rPr lang="en-US" sz="1400" dirty="0" err="1">
                <a:solidFill>
                  <a:schemeClr val="tx2"/>
                </a:solidFill>
              </a:rPr>
              <a:t>posuere</a:t>
            </a:r>
            <a:r>
              <a:rPr lang="en-US" sz="1400" dirty="0">
                <a:solidFill>
                  <a:schemeClr val="tx2"/>
                </a:solidFill>
              </a:rPr>
              <a:t>, magna </a:t>
            </a:r>
            <a:r>
              <a:rPr lang="en-US" sz="1400" dirty="0" err="1">
                <a:solidFill>
                  <a:schemeClr val="tx2"/>
                </a:solidFill>
              </a:rPr>
              <a:t>sed</a:t>
            </a:r>
            <a:r>
              <a:rPr lang="en-US" sz="1400" dirty="0">
                <a:solidFill>
                  <a:schemeClr val="tx2"/>
                </a:solidFill>
              </a:rPr>
              <a:t> pulvinar </a:t>
            </a:r>
            <a:r>
              <a:rPr lang="en-US" sz="1400" dirty="0" err="1">
                <a:solidFill>
                  <a:schemeClr val="tx2"/>
                </a:solidFill>
              </a:rPr>
              <a:t>ultricies</a:t>
            </a:r>
            <a:r>
              <a:rPr lang="en-US" sz="1400" dirty="0">
                <a:solidFill>
                  <a:schemeClr val="tx2"/>
                </a:solidFill>
              </a:rPr>
              <a:t>, </a:t>
            </a:r>
            <a:r>
              <a:rPr lang="en-US" sz="1400" dirty="0" err="1">
                <a:solidFill>
                  <a:schemeClr val="tx2"/>
                </a:solidFill>
              </a:rPr>
              <a:t>purus</a:t>
            </a:r>
            <a:r>
              <a:rPr lang="en-US" sz="1400" dirty="0">
                <a:solidFill>
                  <a:schemeClr val="tx2"/>
                </a:solidFill>
              </a:rPr>
              <a:t> </a:t>
            </a:r>
            <a:r>
              <a:rPr lang="en-US" sz="1400" dirty="0" err="1">
                <a:solidFill>
                  <a:schemeClr val="tx2"/>
                </a:solidFill>
              </a:rPr>
              <a:t>lectus</a:t>
            </a:r>
            <a:r>
              <a:rPr lang="en-US" sz="1400" dirty="0">
                <a:solidFill>
                  <a:schemeClr val="tx2"/>
                </a:solidFill>
              </a:rPr>
              <a:t> </a:t>
            </a:r>
            <a:r>
              <a:rPr lang="en-US" sz="1400" dirty="0" err="1">
                <a:solidFill>
                  <a:schemeClr val="tx2"/>
                </a:solidFill>
              </a:rPr>
              <a:t>malesuada</a:t>
            </a:r>
            <a:r>
              <a:rPr lang="en-US" sz="1400" dirty="0">
                <a:solidFill>
                  <a:schemeClr val="tx2"/>
                </a:solidFill>
              </a:rPr>
              <a:t> </a:t>
            </a:r>
          </a:p>
          <a:p>
            <a:pPr marL="176213" indent="-176213">
              <a:spcAft>
                <a:spcPts val="600"/>
              </a:spcAft>
              <a:buClr>
                <a:schemeClr val="accent1"/>
              </a:buClr>
              <a:buFont typeface="Arial" panose="020B0604020202020204" pitchFamily="34" charset="0"/>
              <a:buChar char="•"/>
            </a:pPr>
            <a:r>
              <a:rPr lang="en-US" sz="1400" dirty="0" err="1">
                <a:solidFill>
                  <a:schemeClr val="tx2"/>
                </a:solidFill>
              </a:rPr>
              <a:t>purna</a:t>
            </a:r>
            <a:r>
              <a:rPr lang="en-US" sz="1400" dirty="0">
                <a:solidFill>
                  <a:schemeClr val="tx2"/>
                </a:solidFill>
              </a:rPr>
              <a:t>. </a:t>
            </a:r>
            <a:endParaRPr lang="uk-UA" sz="1400" dirty="0">
              <a:solidFill>
                <a:schemeClr val="tx2"/>
              </a:solidFill>
            </a:endParaRPr>
          </a:p>
        </p:txBody>
      </p:sp>
      <p:sp>
        <p:nvSpPr>
          <p:cNvPr id="2" name="Title 1"/>
          <p:cNvSpPr>
            <a:spLocks noGrp="1"/>
          </p:cNvSpPr>
          <p:nvPr>
            <p:ph type="title"/>
          </p:nvPr>
        </p:nvSpPr>
        <p:spPr/>
        <p:txBody>
          <a:bodyPr/>
          <a:lstStyle/>
          <a:p>
            <a:r>
              <a:rPr lang="en-US" dirty="0"/>
              <a:t>SWOT Analysis</a:t>
            </a:r>
            <a:endParaRPr lang="uk-UA" dirty="0"/>
          </a:p>
        </p:txBody>
      </p:sp>
      <p:sp>
        <p:nvSpPr>
          <p:cNvPr id="4" name="Slide Number Placeholder 3"/>
          <p:cNvSpPr>
            <a:spLocks noGrp="1"/>
          </p:cNvSpPr>
          <p:nvPr>
            <p:ph type="sldNum" sz="quarter" idx="11"/>
          </p:nvPr>
        </p:nvSpPr>
        <p:spPr/>
        <p:txBody>
          <a:bodyPr/>
          <a:lstStyle/>
          <a:p>
            <a:fld id="{4D48BD70-4F6F-43C6-9389-94BA2019ABFB}" type="slidenum">
              <a:rPr lang="en-US" smtClean="0"/>
              <a:pPr/>
              <a:t>11</a:t>
            </a:fld>
            <a:endParaRPr lang="en-US" dirty="0"/>
          </a:p>
        </p:txBody>
      </p:sp>
      <p:sp>
        <p:nvSpPr>
          <p:cNvPr id="6" name="Footer Placeholder 5"/>
          <p:cNvSpPr>
            <a:spLocks noGrp="1"/>
          </p:cNvSpPr>
          <p:nvPr>
            <p:ph type="ftr" sz="quarter" idx="12"/>
          </p:nvPr>
        </p:nvSpPr>
        <p:spPr/>
        <p:txBody>
          <a:bodyPr/>
          <a:lstStyle/>
          <a:p>
            <a:pPr defTabSz="457200" fontAlgn="base">
              <a:spcBef>
                <a:spcPct val="50000"/>
              </a:spcBef>
              <a:spcAft>
                <a:spcPct val="0"/>
              </a:spcAft>
            </a:pPr>
            <a:r>
              <a:rPr lang="en-US"/>
              <a:t>©Chillixirs Confidential</a:t>
            </a:r>
            <a:endParaRPr lang="en-US" dirty="0"/>
          </a:p>
        </p:txBody>
      </p:sp>
      <p:sp>
        <p:nvSpPr>
          <p:cNvPr id="17" name="Rectangle 16"/>
          <p:cNvSpPr/>
          <p:nvPr/>
        </p:nvSpPr>
        <p:spPr>
          <a:xfrm rot="16200000">
            <a:off x="1036587" y="1202832"/>
            <a:ext cx="1524000" cy="15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1200">
              <a:solidFill>
                <a:schemeClr val="accent3"/>
              </a:solidFill>
            </a:endParaRPr>
          </a:p>
        </p:txBody>
      </p:sp>
      <p:sp>
        <p:nvSpPr>
          <p:cNvPr id="18" name="Rectangle 17"/>
          <p:cNvSpPr/>
          <p:nvPr/>
        </p:nvSpPr>
        <p:spPr>
          <a:xfrm>
            <a:off x="1423937" y="1525772"/>
            <a:ext cx="749300" cy="913199"/>
          </a:xfrm>
          <a:prstGeom prst="rect">
            <a:avLst/>
          </a:prstGeom>
          <a:ln>
            <a:noFill/>
          </a:ln>
        </p:spPr>
        <p:txBody>
          <a:bodyPr wrap="square">
            <a:spAutoFit/>
          </a:bodyPr>
          <a:lstStyle/>
          <a:p>
            <a:pPr algn="ctr"/>
            <a:r>
              <a:rPr lang="en-US" sz="5334" b="1" dirty="0">
                <a:solidFill>
                  <a:schemeClr val="bg1"/>
                </a:solidFill>
              </a:rPr>
              <a:t>S</a:t>
            </a:r>
            <a:endParaRPr lang="uk-UA" sz="5334" b="1" dirty="0">
              <a:solidFill>
                <a:schemeClr val="bg1"/>
              </a:solidFill>
            </a:endParaRPr>
          </a:p>
        </p:txBody>
      </p:sp>
      <p:sp>
        <p:nvSpPr>
          <p:cNvPr id="19" name="Rectangle 18"/>
          <p:cNvSpPr/>
          <p:nvPr/>
        </p:nvSpPr>
        <p:spPr>
          <a:xfrm rot="5400000">
            <a:off x="8903642" y="1202832"/>
            <a:ext cx="1524000" cy="152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1200"/>
          </a:p>
        </p:txBody>
      </p:sp>
      <p:sp>
        <p:nvSpPr>
          <p:cNvPr id="20" name="Rectangle 19"/>
          <p:cNvSpPr/>
          <p:nvPr/>
        </p:nvSpPr>
        <p:spPr>
          <a:xfrm>
            <a:off x="9290992" y="1525772"/>
            <a:ext cx="749300" cy="913199"/>
          </a:xfrm>
          <a:prstGeom prst="rect">
            <a:avLst/>
          </a:prstGeom>
          <a:ln>
            <a:noFill/>
          </a:ln>
        </p:spPr>
        <p:txBody>
          <a:bodyPr wrap="square">
            <a:spAutoFit/>
          </a:bodyPr>
          <a:lstStyle/>
          <a:p>
            <a:pPr algn="ctr"/>
            <a:r>
              <a:rPr lang="en-US" sz="5334" b="1" dirty="0">
                <a:solidFill>
                  <a:schemeClr val="bg1"/>
                </a:solidFill>
              </a:rPr>
              <a:t>T</a:t>
            </a:r>
            <a:endParaRPr lang="uk-UA" sz="5334" b="1" dirty="0">
              <a:solidFill>
                <a:schemeClr val="bg1"/>
              </a:solidFill>
            </a:endParaRPr>
          </a:p>
        </p:txBody>
      </p:sp>
      <p:sp>
        <p:nvSpPr>
          <p:cNvPr id="21" name="Rectangle 20"/>
          <p:cNvSpPr/>
          <p:nvPr/>
        </p:nvSpPr>
        <p:spPr>
          <a:xfrm>
            <a:off x="3672225" y="1202832"/>
            <a:ext cx="1524000" cy="152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1200">
              <a:solidFill>
                <a:schemeClr val="accent3"/>
              </a:solidFill>
            </a:endParaRPr>
          </a:p>
        </p:txBody>
      </p:sp>
      <p:sp>
        <p:nvSpPr>
          <p:cNvPr id="22" name="Rectangle 21"/>
          <p:cNvSpPr/>
          <p:nvPr/>
        </p:nvSpPr>
        <p:spPr>
          <a:xfrm>
            <a:off x="4059575" y="1525772"/>
            <a:ext cx="749300" cy="913199"/>
          </a:xfrm>
          <a:prstGeom prst="rect">
            <a:avLst/>
          </a:prstGeom>
          <a:ln>
            <a:noFill/>
          </a:ln>
        </p:spPr>
        <p:txBody>
          <a:bodyPr wrap="square">
            <a:spAutoFit/>
          </a:bodyPr>
          <a:lstStyle/>
          <a:p>
            <a:pPr algn="ctr"/>
            <a:r>
              <a:rPr lang="en-US" sz="5334" b="1" dirty="0">
                <a:solidFill>
                  <a:schemeClr val="bg1"/>
                </a:solidFill>
              </a:rPr>
              <a:t>W</a:t>
            </a:r>
            <a:endParaRPr lang="uk-UA" sz="5334" b="1" dirty="0">
              <a:solidFill>
                <a:schemeClr val="bg1"/>
              </a:solidFill>
            </a:endParaRPr>
          </a:p>
        </p:txBody>
      </p:sp>
      <p:sp>
        <p:nvSpPr>
          <p:cNvPr id="23" name="Rectangle 22"/>
          <p:cNvSpPr/>
          <p:nvPr/>
        </p:nvSpPr>
        <p:spPr>
          <a:xfrm rot="10800000">
            <a:off x="6321325" y="1202832"/>
            <a:ext cx="1524000" cy="15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1200"/>
          </a:p>
        </p:txBody>
      </p:sp>
      <p:sp>
        <p:nvSpPr>
          <p:cNvPr id="24" name="Rectangle 23"/>
          <p:cNvSpPr/>
          <p:nvPr/>
        </p:nvSpPr>
        <p:spPr>
          <a:xfrm>
            <a:off x="6708675" y="1525772"/>
            <a:ext cx="749300" cy="913199"/>
          </a:xfrm>
          <a:prstGeom prst="rect">
            <a:avLst/>
          </a:prstGeom>
          <a:ln>
            <a:noFill/>
          </a:ln>
        </p:spPr>
        <p:txBody>
          <a:bodyPr wrap="square">
            <a:spAutoFit/>
          </a:bodyPr>
          <a:lstStyle/>
          <a:p>
            <a:pPr algn="ctr"/>
            <a:r>
              <a:rPr lang="en-US" sz="5334" b="1" dirty="0">
                <a:solidFill>
                  <a:schemeClr val="bg1"/>
                </a:solidFill>
              </a:rPr>
              <a:t>O</a:t>
            </a:r>
            <a:endParaRPr lang="uk-UA" sz="5334" b="1" dirty="0">
              <a:solidFill>
                <a:schemeClr val="bg1"/>
              </a:solidFill>
            </a:endParaRPr>
          </a:p>
        </p:txBody>
      </p:sp>
    </p:spTree>
    <p:extLst>
      <p:ext uri="{BB962C8B-B14F-4D97-AF65-F5344CB8AC3E}">
        <p14:creationId xmlns:p14="http://schemas.microsoft.com/office/powerpoint/2010/main" val="35493994"/>
      </p:ext>
    </p:extLst>
  </p:cSld>
  <p:clrMapOvr>
    <a:masterClrMapping/>
  </p:clrMapOvr>
  <p:transition xmlns:p14="http://schemas.microsoft.com/office/powerpoint/2010/mai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xmlns="" id="{3FD5813D-AACC-4EC8-9059-C921D6597B11}"/>
              </a:ext>
            </a:extLst>
          </p:cNvPr>
          <p:cNvSpPr>
            <a:spLocks noGrp="1"/>
          </p:cNvSpPr>
          <p:nvPr>
            <p:ph type="subTitle" idx="1"/>
          </p:nvPr>
        </p:nvSpPr>
        <p:spPr>
          <a:xfrm>
            <a:off x="5331770" y="3398503"/>
            <a:ext cx="6767028" cy="1326389"/>
          </a:xfrm>
        </p:spPr>
        <p:txBody>
          <a:bodyPr/>
          <a:lstStyle/>
          <a:p>
            <a:r>
              <a:rPr lang="en-US" dirty="0"/>
              <a:t>Presenter Contact Information</a:t>
            </a:r>
          </a:p>
          <a:p>
            <a:r>
              <a:rPr lang="en-US" dirty="0"/>
              <a:t>presenter@chillixirs.com </a:t>
            </a:r>
          </a:p>
        </p:txBody>
      </p:sp>
      <p:sp>
        <p:nvSpPr>
          <p:cNvPr id="5" name="Title 4"/>
          <p:cNvSpPr>
            <a:spLocks noGrp="1"/>
          </p:cNvSpPr>
          <p:nvPr>
            <p:ph type="title"/>
          </p:nvPr>
        </p:nvSpPr>
        <p:spPr>
          <a:xfrm>
            <a:off x="5331769" y="1561871"/>
            <a:ext cx="6767028" cy="1817513"/>
          </a:xfrm>
        </p:spPr>
        <p:txBody>
          <a:bodyPr/>
          <a:lstStyle/>
          <a:p>
            <a:r>
              <a:rPr lang="en-US" dirty="0"/>
              <a:t>Thank You</a:t>
            </a:r>
          </a:p>
        </p:txBody>
      </p:sp>
    </p:spTree>
    <p:extLst>
      <p:ext uri="{BB962C8B-B14F-4D97-AF65-F5344CB8AC3E}">
        <p14:creationId xmlns:p14="http://schemas.microsoft.com/office/powerpoint/2010/main" val="3533198510"/>
      </p:ext>
    </p:extLst>
  </p:cSld>
  <p:clrMapOvr>
    <a:masterClrMapping/>
  </p:clrMapOvr>
  <p:transition xmlns:p14="http://schemas.microsoft.com/office/powerpoint/2010/mai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lstStyle/>
          <a:p>
            <a:r>
              <a:rPr lang="en-US"/>
              <a:t>Presenter Name </a:t>
            </a:r>
          </a:p>
          <a:p>
            <a:r>
              <a:rPr lang="en-US"/>
              <a:t>Date</a:t>
            </a:r>
            <a:endParaRPr lang="en-US" dirty="0"/>
          </a:p>
        </p:txBody>
      </p:sp>
      <p:sp>
        <p:nvSpPr>
          <p:cNvPr id="9" name="Title 8"/>
          <p:cNvSpPr>
            <a:spLocks noGrp="1"/>
          </p:cNvSpPr>
          <p:nvPr>
            <p:ph type="title"/>
          </p:nvPr>
        </p:nvSpPr>
        <p:spPr/>
        <p:txBody>
          <a:bodyPr/>
          <a:lstStyle/>
          <a:p>
            <a:r>
              <a:rPr lang="en-US" dirty="0"/>
              <a:t>Presentation Title</a:t>
            </a:r>
          </a:p>
        </p:txBody>
      </p:sp>
    </p:spTree>
    <p:extLst>
      <p:ext uri="{BB962C8B-B14F-4D97-AF65-F5344CB8AC3E}">
        <p14:creationId xmlns:p14="http://schemas.microsoft.com/office/powerpoint/2010/main" val="1037162020"/>
      </p:ext>
    </p:extLst>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lstStyle/>
          <a:p>
            <a:r>
              <a:rPr lang="en-US"/>
              <a:t>Presenter Name </a:t>
            </a:r>
          </a:p>
          <a:p>
            <a:r>
              <a:rPr lang="en-US"/>
              <a:t>Date</a:t>
            </a:r>
            <a:endParaRPr lang="en-US" dirty="0"/>
          </a:p>
        </p:txBody>
      </p:sp>
      <p:sp>
        <p:nvSpPr>
          <p:cNvPr id="9" name="Title 8"/>
          <p:cNvSpPr>
            <a:spLocks noGrp="1"/>
          </p:cNvSpPr>
          <p:nvPr>
            <p:ph type="title"/>
          </p:nvPr>
        </p:nvSpPr>
        <p:spPr/>
        <p:txBody>
          <a:bodyPr/>
          <a:lstStyle/>
          <a:p>
            <a:r>
              <a:rPr lang="en-US"/>
              <a:t>Presentation Title</a:t>
            </a:r>
            <a:endParaRPr lang="en-US" dirty="0"/>
          </a:p>
        </p:txBody>
      </p:sp>
    </p:spTree>
    <p:extLst>
      <p:ext uri="{BB962C8B-B14F-4D97-AF65-F5344CB8AC3E}">
        <p14:creationId xmlns:p14="http://schemas.microsoft.com/office/powerpoint/2010/main" val="1340533159"/>
      </p:ext>
    </p:extLst>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524723CF-8521-4DB6-8685-8B64D40854C1}"/>
              </a:ext>
            </a:extLst>
          </p:cNvPr>
          <p:cNvSpPr>
            <a:spLocks noGrp="1"/>
          </p:cNvSpPr>
          <p:nvPr>
            <p:ph type="subTitle" idx="1"/>
          </p:nvPr>
        </p:nvSpPr>
        <p:spPr/>
        <p:txBody>
          <a:bodyPr/>
          <a:lstStyle/>
          <a:p>
            <a:r>
              <a:rPr lang="en-US" dirty="0"/>
              <a:t>Subtitle</a:t>
            </a:r>
          </a:p>
        </p:txBody>
      </p:sp>
      <p:sp>
        <p:nvSpPr>
          <p:cNvPr id="5" name="Title 4"/>
          <p:cNvSpPr>
            <a:spLocks noGrp="1"/>
          </p:cNvSpPr>
          <p:nvPr>
            <p:ph type="title"/>
          </p:nvPr>
        </p:nvSpPr>
        <p:spPr/>
        <p:txBody>
          <a:bodyPr/>
          <a:lstStyle/>
          <a:p>
            <a:r>
              <a:rPr lang="en-US" dirty="0"/>
              <a:t>Section Divider</a:t>
            </a:r>
          </a:p>
        </p:txBody>
      </p:sp>
    </p:spTree>
    <p:extLst>
      <p:ext uri="{BB962C8B-B14F-4D97-AF65-F5344CB8AC3E}">
        <p14:creationId xmlns:p14="http://schemas.microsoft.com/office/powerpoint/2010/main" val="1597836499"/>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p:txBody>
          <a:bodyPr/>
          <a:lstStyle/>
          <a:p>
            <a:fld id="{4D48BD70-4F6F-43C6-9389-94BA2019ABFB}" type="slidenum">
              <a:rPr lang="en-US" smtClean="0"/>
              <a:pPr/>
              <a:t>5</a:t>
            </a:fld>
            <a:endParaRPr lang="en-US" dirty="0"/>
          </a:p>
        </p:txBody>
      </p:sp>
      <p:sp>
        <p:nvSpPr>
          <p:cNvPr id="19" name="Title 18"/>
          <p:cNvSpPr>
            <a:spLocks noGrp="1"/>
          </p:cNvSpPr>
          <p:nvPr>
            <p:ph type="title"/>
          </p:nvPr>
        </p:nvSpPr>
        <p:spPr/>
        <p:txBody>
          <a:bodyPr/>
          <a:lstStyle/>
          <a:p>
            <a:r>
              <a:rPr lang="en-US"/>
              <a:t>Basic content slide </a:t>
            </a:r>
            <a:endParaRPr lang="en-US" dirty="0"/>
          </a:p>
        </p:txBody>
      </p:sp>
      <p:sp>
        <p:nvSpPr>
          <p:cNvPr id="16" name="Text Placeholder 15"/>
          <p:cNvSpPr>
            <a:spLocks noGrp="1"/>
          </p:cNvSpPr>
          <p:nvPr>
            <p:ph type="body" sz="quarter" idx="12"/>
          </p:nvPr>
        </p:nvSpPr>
        <p:spPr/>
        <p:txBody>
          <a:bodyPr/>
          <a:lstStyle/>
          <a:p>
            <a:r>
              <a:rPr lang="en-US"/>
              <a:t>Arial 22 bold (To unbold next line:  after hitting return, click increase indent button in the paragraph section of the home tab and then start typing.)</a:t>
            </a:r>
          </a:p>
          <a:p>
            <a:pPr lvl="1"/>
            <a:r>
              <a:rPr lang="en-US"/>
              <a:t>Next level non-bold, non bulleted (see instruction above) </a:t>
            </a:r>
          </a:p>
          <a:p>
            <a:pPr lvl="2"/>
            <a:r>
              <a:rPr lang="en-US"/>
              <a:t>Third level Arial 22 non-bold with round bullet marker</a:t>
            </a:r>
          </a:p>
          <a:p>
            <a:pPr lvl="3"/>
            <a:r>
              <a:rPr lang="en-US"/>
              <a:t>Fourth level Arial 18</a:t>
            </a:r>
          </a:p>
          <a:p>
            <a:pPr lvl="3"/>
            <a:endParaRPr lang="en-US"/>
          </a:p>
          <a:p>
            <a:pPr lvl="3"/>
            <a:endParaRPr lang="en-US"/>
          </a:p>
          <a:p>
            <a:r>
              <a:rPr lang="en-US"/>
              <a:t>All bulleted text is sentence case (capitalize first letter of first word)</a:t>
            </a:r>
          </a:p>
          <a:p>
            <a:pPr lvl="1"/>
            <a:r>
              <a:rPr lang="en-US"/>
              <a:t>No periods are used at the end of a bullet</a:t>
            </a:r>
          </a:p>
          <a:p>
            <a:endParaRPr lang="en-US" dirty="0"/>
          </a:p>
        </p:txBody>
      </p:sp>
      <p:sp>
        <p:nvSpPr>
          <p:cNvPr id="13" name="Footer Placeholder 12"/>
          <p:cNvSpPr>
            <a:spLocks noGrp="1"/>
          </p:cNvSpPr>
          <p:nvPr>
            <p:ph type="ftr" sz="quarter" idx="13"/>
          </p:nvPr>
        </p:nvSpPr>
        <p:spPr/>
        <p:txBody>
          <a:bodyPr/>
          <a:lstStyle/>
          <a:p>
            <a:r>
              <a:rPr lang="en-US"/>
              <a:t>©Chillixirs Confidential</a:t>
            </a:r>
            <a:endParaRPr lang="en-US" dirty="0"/>
          </a:p>
        </p:txBody>
      </p:sp>
      <p:sp>
        <p:nvSpPr>
          <p:cNvPr id="6" name="Text Placeholder 5"/>
          <p:cNvSpPr>
            <a:spLocks noGrp="1"/>
          </p:cNvSpPr>
          <p:nvPr>
            <p:ph type="body" sz="quarter" idx="14"/>
          </p:nvPr>
        </p:nvSpPr>
        <p:spPr/>
        <p:txBody>
          <a:bodyPr/>
          <a:lstStyle/>
          <a:p>
            <a:r>
              <a:rPr lang="en-US"/>
              <a:t>Subtitle goes here</a:t>
            </a:r>
            <a:endParaRPr lang="en-US" dirty="0"/>
          </a:p>
        </p:txBody>
      </p:sp>
    </p:spTree>
    <p:extLst>
      <p:ext uri="{BB962C8B-B14F-4D97-AF65-F5344CB8AC3E}">
        <p14:creationId xmlns:p14="http://schemas.microsoft.com/office/powerpoint/2010/main" val="359527862"/>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p:txBody>
          <a:bodyPr/>
          <a:lstStyle/>
          <a:p>
            <a:fld id="{4D48BD70-4F6F-43C6-9389-94BA2019ABFB}" type="slidenum">
              <a:rPr lang="en-US" smtClean="0"/>
              <a:pPr/>
              <a:t>6</a:t>
            </a:fld>
            <a:endParaRPr lang="en-US" dirty="0"/>
          </a:p>
        </p:txBody>
      </p:sp>
      <p:sp>
        <p:nvSpPr>
          <p:cNvPr id="19" name="Title 18"/>
          <p:cNvSpPr>
            <a:spLocks noGrp="1"/>
          </p:cNvSpPr>
          <p:nvPr>
            <p:ph type="title"/>
          </p:nvPr>
        </p:nvSpPr>
        <p:spPr/>
        <p:txBody>
          <a:bodyPr/>
          <a:lstStyle/>
          <a:p>
            <a:r>
              <a:rPr lang="en-US" dirty="0"/>
              <a:t>Basic content slide – grey  </a:t>
            </a:r>
          </a:p>
        </p:txBody>
      </p:sp>
      <p:sp>
        <p:nvSpPr>
          <p:cNvPr id="16" name="Text Placeholder 15"/>
          <p:cNvSpPr>
            <a:spLocks noGrp="1"/>
          </p:cNvSpPr>
          <p:nvPr>
            <p:ph type="body" sz="quarter" idx="12"/>
          </p:nvPr>
        </p:nvSpPr>
        <p:spPr/>
        <p:txBody>
          <a:bodyPr/>
          <a:lstStyle/>
          <a:p>
            <a:r>
              <a:rPr lang="en-US" dirty="0"/>
              <a:t>Arial 22 bold (To </a:t>
            </a:r>
            <a:r>
              <a:rPr lang="en-US" dirty="0" err="1"/>
              <a:t>unbold</a:t>
            </a:r>
            <a:r>
              <a:rPr lang="en-US" dirty="0"/>
              <a:t> next line:  after hitting return, click increase indent button in the paragraph section of the home tab and then start typing.)</a:t>
            </a:r>
          </a:p>
          <a:p>
            <a:pPr lvl="1"/>
            <a:r>
              <a:rPr lang="en-US" dirty="0"/>
              <a:t>Next level non-bold, non bulleted (see instruction above) </a:t>
            </a:r>
          </a:p>
          <a:p>
            <a:pPr lvl="2"/>
            <a:r>
              <a:rPr lang="en-US" dirty="0"/>
              <a:t>Third level Arial 22 non-bold with round bullet marker</a:t>
            </a:r>
          </a:p>
          <a:p>
            <a:pPr lvl="3"/>
            <a:r>
              <a:rPr lang="en-US" dirty="0"/>
              <a:t>Fourth level Arial 18</a:t>
            </a:r>
          </a:p>
          <a:p>
            <a:pPr lvl="3"/>
            <a:endParaRPr lang="en-US" dirty="0"/>
          </a:p>
          <a:p>
            <a:pPr lvl="3"/>
            <a:endParaRPr lang="en-US" dirty="0"/>
          </a:p>
          <a:p>
            <a:r>
              <a:rPr lang="en-US" dirty="0"/>
              <a:t>All bulleted text is sentence case (capitalize first letter of first word)</a:t>
            </a:r>
          </a:p>
          <a:p>
            <a:pPr lvl="1"/>
            <a:r>
              <a:rPr lang="en-US" dirty="0"/>
              <a:t>No periods are used at the end of a bullet</a:t>
            </a:r>
          </a:p>
          <a:p>
            <a:endParaRPr lang="en-US" dirty="0"/>
          </a:p>
        </p:txBody>
      </p:sp>
      <p:sp>
        <p:nvSpPr>
          <p:cNvPr id="9" name="Footer Placeholder 8"/>
          <p:cNvSpPr>
            <a:spLocks noGrp="1"/>
          </p:cNvSpPr>
          <p:nvPr>
            <p:ph type="ftr" sz="quarter" idx="13"/>
          </p:nvPr>
        </p:nvSpPr>
        <p:spPr/>
        <p:txBody>
          <a:bodyPr/>
          <a:lstStyle/>
          <a:p>
            <a:r>
              <a:rPr lang="en-US"/>
              <a:t>©Chillixirs Confidential</a:t>
            </a:r>
          </a:p>
        </p:txBody>
      </p:sp>
      <p:sp>
        <p:nvSpPr>
          <p:cNvPr id="6" name="Text Placeholder 5"/>
          <p:cNvSpPr>
            <a:spLocks noGrp="1"/>
          </p:cNvSpPr>
          <p:nvPr>
            <p:ph type="body" sz="quarter" idx="14"/>
          </p:nvPr>
        </p:nvSpPr>
        <p:spPr/>
        <p:txBody>
          <a:bodyPr/>
          <a:lstStyle/>
          <a:p>
            <a:r>
              <a:rPr lang="en-US" dirty="0"/>
              <a:t>Subtitle goes here</a:t>
            </a:r>
          </a:p>
        </p:txBody>
      </p:sp>
    </p:spTree>
    <p:extLst>
      <p:ext uri="{BB962C8B-B14F-4D97-AF65-F5344CB8AC3E}">
        <p14:creationId xmlns:p14="http://schemas.microsoft.com/office/powerpoint/2010/main" val="3109172639"/>
      </p:ext>
    </p:extLst>
  </p:cSld>
  <p:clrMapOvr>
    <a:masterClrMapping/>
  </p:clrMapOvr>
  <p:transition xmlns:p14="http://schemas.microsoft.com/office/powerpoint/2010/mai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p:cNvPicPr>
            <a:picLocks noChangeAspect="1" noChangeArrowheads="1"/>
          </p:cNvPicPr>
          <p:nvPr/>
        </p:nvPicPr>
        <p:blipFill>
          <a:blip r:embed="rId3"/>
          <a:stretch>
            <a:fillRect/>
          </a:stretch>
        </p:blipFill>
        <p:spPr bwMode="auto">
          <a:xfrm>
            <a:off x="9402247" y="1520083"/>
            <a:ext cx="2283590" cy="420180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p:cNvPicPr>
            <a:picLocks noChangeAspect="1" noChangeArrowheads="1"/>
          </p:cNvPicPr>
          <p:nvPr/>
        </p:nvPicPr>
        <p:blipFill>
          <a:blip r:embed="rId4"/>
          <a:stretch>
            <a:fillRect/>
          </a:stretch>
        </p:blipFill>
        <p:spPr bwMode="auto">
          <a:xfrm rot="10800000">
            <a:off x="6171670" y="1309605"/>
            <a:ext cx="3108254" cy="461431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5"/>
          <a:stretch>
            <a:fillRect/>
          </a:stretch>
        </p:blipFill>
        <p:spPr>
          <a:xfrm>
            <a:off x="464808" y="1672203"/>
            <a:ext cx="5214581" cy="4119157"/>
          </a:xfrm>
          <a:prstGeom prst="rect">
            <a:avLst/>
          </a:prstGeom>
        </p:spPr>
      </p:pic>
      <p:sp>
        <p:nvSpPr>
          <p:cNvPr id="4" name="Title 3"/>
          <p:cNvSpPr>
            <a:spLocks noGrp="1"/>
          </p:cNvSpPr>
          <p:nvPr>
            <p:ph type="title"/>
          </p:nvPr>
        </p:nvSpPr>
        <p:spPr/>
        <p:txBody>
          <a:bodyPr/>
          <a:lstStyle/>
          <a:p>
            <a:r>
              <a:rPr lang="en-US" dirty="0"/>
              <a:t>Product Environments</a:t>
            </a:r>
          </a:p>
        </p:txBody>
      </p:sp>
      <p:sp>
        <p:nvSpPr>
          <p:cNvPr id="35" name="Picture Placeholder 34"/>
          <p:cNvSpPr>
            <a:spLocks noGrp="1"/>
          </p:cNvSpPr>
          <p:nvPr>
            <p:ph type="pic" idx="1"/>
          </p:nvPr>
        </p:nvSpPr>
        <p:spPr>
          <a:ln>
            <a:noFill/>
          </a:ln>
        </p:spPr>
      </p:sp>
      <p:sp>
        <p:nvSpPr>
          <p:cNvPr id="36" name="Picture Placeholder 35"/>
          <p:cNvSpPr>
            <a:spLocks noGrp="1"/>
          </p:cNvSpPr>
          <p:nvPr>
            <p:ph type="pic" idx="13"/>
          </p:nvPr>
        </p:nvSpPr>
        <p:spPr>
          <a:ln>
            <a:noFill/>
          </a:ln>
        </p:spPr>
      </p:sp>
      <p:sp>
        <p:nvSpPr>
          <p:cNvPr id="37" name="Picture Placeholder 36"/>
          <p:cNvSpPr>
            <a:spLocks noGrp="1"/>
          </p:cNvSpPr>
          <p:nvPr>
            <p:ph type="pic" sz="quarter" idx="14"/>
          </p:nvPr>
        </p:nvSpPr>
        <p:spPr/>
      </p:sp>
      <p:sp>
        <p:nvSpPr>
          <p:cNvPr id="5" name="Slide Number Placeholder 4"/>
          <p:cNvSpPr>
            <a:spLocks noGrp="1"/>
          </p:cNvSpPr>
          <p:nvPr>
            <p:ph type="sldNum" sz="quarter" idx="11"/>
          </p:nvPr>
        </p:nvSpPr>
        <p:spPr/>
        <p:txBody>
          <a:bodyPr/>
          <a:lstStyle/>
          <a:p>
            <a:fld id="{4D48BD70-4F6F-43C6-9389-94BA2019ABFB}" type="slidenum">
              <a:rPr lang="en-US" smtClean="0"/>
              <a:pPr/>
              <a:t>7</a:t>
            </a:fld>
            <a:endParaRPr lang="en-US" dirty="0"/>
          </a:p>
        </p:txBody>
      </p:sp>
      <p:sp>
        <p:nvSpPr>
          <p:cNvPr id="6" name="Footer Placeholder 5"/>
          <p:cNvSpPr>
            <a:spLocks noGrp="1"/>
          </p:cNvSpPr>
          <p:nvPr>
            <p:ph type="ftr" sz="quarter" idx="15"/>
          </p:nvPr>
        </p:nvSpPr>
        <p:spPr/>
        <p:txBody>
          <a:bodyPr/>
          <a:lstStyle/>
          <a:p>
            <a:pPr defTabSz="457200" fontAlgn="base">
              <a:spcBef>
                <a:spcPct val="50000"/>
              </a:spcBef>
              <a:spcAft>
                <a:spcPct val="0"/>
              </a:spcAft>
            </a:pPr>
            <a:r>
              <a:rPr lang="en-US"/>
              <a:t>©Chillixirs Confidential</a:t>
            </a:r>
            <a:endParaRPr lang="en-US" dirty="0"/>
          </a:p>
        </p:txBody>
      </p:sp>
    </p:spTree>
    <p:extLst>
      <p:ext uri="{BB962C8B-B14F-4D97-AF65-F5344CB8AC3E}">
        <p14:creationId xmlns:p14="http://schemas.microsoft.com/office/powerpoint/2010/main" val="1125536006"/>
      </p:ext>
    </p:extLst>
  </p:cSld>
  <p:clrMapOvr>
    <a:masterClrMapping/>
  </p:clrMapOvr>
  <p:transition xmlns:p14="http://schemas.microsoft.com/office/powerpoint/2010/mai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0"/>
            <a:ext cx="12192000" cy="6858000"/>
          </a:xfrm>
          <a:prstGeom prst="rect">
            <a:avLst/>
          </a:prstGeom>
          <a:solidFill>
            <a:schemeClr val="tx1">
              <a:lumMod val="75000"/>
              <a:lumOff val="2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rtlCol="0" anchor="ctr"/>
          <a:lstStyle/>
          <a:p>
            <a:pPr algn="ctr"/>
            <a:endParaRPr lang="en-US" dirty="0" err="1" smtClean="0"/>
          </a:p>
        </p:txBody>
      </p:sp>
      <p:sp>
        <p:nvSpPr>
          <p:cNvPr id="2" name="Title 1"/>
          <p:cNvSpPr>
            <a:spLocks noGrp="1"/>
          </p:cNvSpPr>
          <p:nvPr>
            <p:ph type="title"/>
          </p:nvPr>
        </p:nvSpPr>
        <p:spPr>
          <a:xfrm>
            <a:off x="653727" y="0"/>
            <a:ext cx="10982606" cy="6858000"/>
          </a:xfrm>
        </p:spPr>
        <p:txBody>
          <a:bodyPr/>
          <a:lstStyle/>
          <a:p>
            <a:r>
              <a:rPr lang="en-US" dirty="0">
                <a:solidFill>
                  <a:srgbClr val="FFFFFF"/>
                </a:solidFill>
              </a:rPr>
              <a:t>Big Idea </a:t>
            </a:r>
            <a:r>
              <a:rPr lang="mr-IN" dirty="0">
                <a:solidFill>
                  <a:srgbClr val="FFFFFF"/>
                </a:solidFill>
              </a:rPr>
              <a:t>–</a:t>
            </a:r>
            <a:r>
              <a:rPr lang="en-US" dirty="0">
                <a:solidFill>
                  <a:srgbClr val="FFFFFF"/>
                </a:solidFill>
              </a:rPr>
              <a:t> to present one bold, big idea, always Arial 66 bold and centered.  </a:t>
            </a:r>
          </a:p>
        </p:txBody>
      </p:sp>
    </p:spTree>
    <p:extLst>
      <p:ext uri="{BB962C8B-B14F-4D97-AF65-F5344CB8AC3E}">
        <p14:creationId xmlns:p14="http://schemas.microsoft.com/office/powerpoint/2010/main" val="3836309183"/>
      </p:ext>
    </p:extLst>
  </p:cSld>
  <p:clrMapOvr>
    <a:masterClrMapping/>
  </p:clrMapOvr>
  <p:transition xmlns:p14="http://schemas.microsoft.com/office/powerpoint/2010/mai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p:nvPr>
            <p:extLst/>
          </p:nvPr>
        </p:nvGraphicFramePr>
        <p:xfrm>
          <a:off x="373930" y="1777915"/>
          <a:ext cx="4961641" cy="3372544"/>
        </p:xfrm>
        <a:graphic>
          <a:graphicData uri="http://schemas.openxmlformats.org/drawingml/2006/chart">
            <c:chart xmlns:c="http://schemas.openxmlformats.org/drawingml/2006/chart" xmlns:r="http://schemas.openxmlformats.org/officeDocument/2006/relationships" r:id="rId2"/>
          </a:graphicData>
        </a:graphic>
      </p:graphicFrame>
      <p:sp>
        <p:nvSpPr>
          <p:cNvPr id="34" name="Rectangle 33"/>
          <p:cNvSpPr/>
          <p:nvPr/>
        </p:nvSpPr>
        <p:spPr>
          <a:xfrm>
            <a:off x="5776635" y="2598913"/>
            <a:ext cx="228600" cy="228599"/>
          </a:xfrm>
          <a:prstGeom prst="rect">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latin typeface="Arial" charset="0"/>
              <a:ea typeface="Arial" charset="0"/>
              <a:cs typeface="Arial" charset="0"/>
            </a:endParaRPr>
          </a:p>
        </p:txBody>
      </p:sp>
      <p:sp>
        <p:nvSpPr>
          <p:cNvPr id="35" name="TextBox 34"/>
          <p:cNvSpPr txBox="1"/>
          <p:nvPr/>
        </p:nvSpPr>
        <p:spPr>
          <a:xfrm>
            <a:off x="6044669" y="2523202"/>
            <a:ext cx="5800756" cy="430887"/>
          </a:xfrm>
          <a:prstGeom prst="rect">
            <a:avLst/>
          </a:prstGeom>
          <a:noFill/>
        </p:spPr>
        <p:txBody>
          <a:bodyPr wrap="square" rtlCol="0">
            <a:spAutoFit/>
          </a:bodyPr>
          <a:lstStyle/>
          <a:p>
            <a:r>
              <a:rPr lang="en-US" sz="2200" b="1" dirty="0">
                <a:latin typeface="Arial" charset="0"/>
                <a:ea typeface="Arial" charset="0"/>
                <a:cs typeface="Arial" charset="0"/>
              </a:rPr>
              <a:t>Category 1 </a:t>
            </a:r>
            <a:r>
              <a:rPr lang="en-US" sz="2200" dirty="0">
                <a:latin typeface="Arial" charset="0"/>
                <a:ea typeface="Arial" charset="0"/>
                <a:cs typeface="Arial" charset="0"/>
              </a:rPr>
              <a:t>- </a:t>
            </a:r>
            <a:r>
              <a:rPr lang="da-DK" sz="2200" dirty="0">
                <a:latin typeface="Arial" charset="0"/>
                <a:ea typeface="Arial" charset="0"/>
                <a:cs typeface="Arial" charset="0"/>
              </a:rPr>
              <a:t>Lorem Ipsum Dolor Sit Amet</a:t>
            </a:r>
            <a:r>
              <a:rPr lang="en-US" sz="2200" dirty="0">
                <a:latin typeface="Arial" charset="0"/>
                <a:ea typeface="Arial" charset="0"/>
                <a:cs typeface="Arial" charset="0"/>
              </a:rPr>
              <a:t> </a:t>
            </a:r>
            <a:endParaRPr lang="uk-UA" sz="2200" dirty="0">
              <a:latin typeface="Arial" charset="0"/>
              <a:ea typeface="Arial" charset="0"/>
              <a:cs typeface="Arial" charset="0"/>
            </a:endParaRPr>
          </a:p>
        </p:txBody>
      </p:sp>
      <p:sp>
        <p:nvSpPr>
          <p:cNvPr id="36" name="Rectangle 35"/>
          <p:cNvSpPr/>
          <p:nvPr/>
        </p:nvSpPr>
        <p:spPr>
          <a:xfrm>
            <a:off x="5776635" y="3133037"/>
            <a:ext cx="228600" cy="228599"/>
          </a:xfrm>
          <a:prstGeom prst="rect">
            <a:avLst/>
          </a:pr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latin typeface="Arial" charset="0"/>
              <a:ea typeface="Arial" charset="0"/>
              <a:cs typeface="Arial" charset="0"/>
            </a:endParaRPr>
          </a:p>
        </p:txBody>
      </p:sp>
      <p:sp>
        <p:nvSpPr>
          <p:cNvPr id="37" name="TextBox 36"/>
          <p:cNvSpPr txBox="1"/>
          <p:nvPr/>
        </p:nvSpPr>
        <p:spPr>
          <a:xfrm>
            <a:off x="6044669" y="3057475"/>
            <a:ext cx="5756741" cy="430887"/>
          </a:xfrm>
          <a:prstGeom prst="rect">
            <a:avLst/>
          </a:prstGeom>
          <a:noFill/>
        </p:spPr>
        <p:txBody>
          <a:bodyPr wrap="square" rtlCol="0">
            <a:spAutoFit/>
          </a:bodyPr>
          <a:lstStyle/>
          <a:p>
            <a:r>
              <a:rPr lang="en-US" sz="2200" b="1" dirty="0">
                <a:latin typeface="Arial" charset="0"/>
                <a:ea typeface="Arial" charset="0"/>
                <a:cs typeface="Arial" charset="0"/>
              </a:rPr>
              <a:t>Category 2 </a:t>
            </a:r>
            <a:r>
              <a:rPr lang="en-US" sz="2200" dirty="0">
                <a:latin typeface="Arial" charset="0"/>
                <a:ea typeface="Arial" charset="0"/>
                <a:cs typeface="Arial" charset="0"/>
              </a:rPr>
              <a:t>- </a:t>
            </a:r>
            <a:r>
              <a:rPr lang="da-DK" sz="2200" dirty="0">
                <a:latin typeface="Arial" charset="0"/>
                <a:ea typeface="Arial" charset="0"/>
                <a:cs typeface="Arial" charset="0"/>
              </a:rPr>
              <a:t>Lorem Ipsum Dolor Sit Amet</a:t>
            </a:r>
            <a:r>
              <a:rPr lang="en-US" sz="2200" dirty="0">
                <a:latin typeface="Arial" charset="0"/>
                <a:ea typeface="Arial" charset="0"/>
                <a:cs typeface="Arial" charset="0"/>
              </a:rPr>
              <a:t> </a:t>
            </a:r>
            <a:endParaRPr lang="uk-UA" sz="2200" dirty="0">
              <a:latin typeface="Arial" charset="0"/>
              <a:ea typeface="Arial" charset="0"/>
              <a:cs typeface="Arial" charset="0"/>
            </a:endParaRPr>
          </a:p>
        </p:txBody>
      </p:sp>
      <p:sp>
        <p:nvSpPr>
          <p:cNvPr id="38" name="Rectangle 37"/>
          <p:cNvSpPr/>
          <p:nvPr/>
        </p:nvSpPr>
        <p:spPr>
          <a:xfrm>
            <a:off x="5776635" y="3674176"/>
            <a:ext cx="228600" cy="228599"/>
          </a:xfrm>
          <a:prstGeom prst="rect">
            <a:avLst/>
          </a:prstGeom>
          <a:solidFill>
            <a:schemeClr val="accent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latin typeface="Arial" charset="0"/>
              <a:ea typeface="Arial" charset="0"/>
              <a:cs typeface="Arial" charset="0"/>
            </a:endParaRPr>
          </a:p>
        </p:txBody>
      </p:sp>
      <p:sp>
        <p:nvSpPr>
          <p:cNvPr id="39" name="TextBox 38"/>
          <p:cNvSpPr txBox="1"/>
          <p:nvPr/>
        </p:nvSpPr>
        <p:spPr>
          <a:xfrm>
            <a:off x="6044669" y="3589790"/>
            <a:ext cx="5756741" cy="430887"/>
          </a:xfrm>
          <a:prstGeom prst="rect">
            <a:avLst/>
          </a:prstGeom>
          <a:noFill/>
        </p:spPr>
        <p:txBody>
          <a:bodyPr wrap="square" rtlCol="0">
            <a:spAutoFit/>
          </a:bodyPr>
          <a:lstStyle/>
          <a:p>
            <a:r>
              <a:rPr lang="en-US" sz="2200" b="1" dirty="0">
                <a:latin typeface="Arial" charset="0"/>
                <a:ea typeface="Arial" charset="0"/>
                <a:cs typeface="Arial" charset="0"/>
              </a:rPr>
              <a:t>Category 3 </a:t>
            </a:r>
            <a:r>
              <a:rPr lang="en-US" sz="2200" dirty="0">
                <a:latin typeface="Arial" charset="0"/>
                <a:ea typeface="Arial" charset="0"/>
                <a:cs typeface="Arial" charset="0"/>
              </a:rPr>
              <a:t>- </a:t>
            </a:r>
            <a:r>
              <a:rPr lang="da-DK" sz="2200" dirty="0">
                <a:latin typeface="Arial" charset="0"/>
                <a:ea typeface="Arial" charset="0"/>
                <a:cs typeface="Arial" charset="0"/>
              </a:rPr>
              <a:t>Lorem Ipsum Dolor Sit Amet</a:t>
            </a:r>
            <a:r>
              <a:rPr lang="en-US" sz="2200" dirty="0">
                <a:latin typeface="Arial" charset="0"/>
                <a:ea typeface="Arial" charset="0"/>
                <a:cs typeface="Arial" charset="0"/>
              </a:rPr>
              <a:t> </a:t>
            </a:r>
            <a:endParaRPr lang="uk-UA" sz="2200" dirty="0">
              <a:latin typeface="Arial" charset="0"/>
              <a:ea typeface="Arial" charset="0"/>
              <a:cs typeface="Arial" charset="0"/>
            </a:endParaRPr>
          </a:p>
        </p:txBody>
      </p:sp>
      <p:sp>
        <p:nvSpPr>
          <p:cNvPr id="40" name="Rectangle 39"/>
          <p:cNvSpPr/>
          <p:nvPr/>
        </p:nvSpPr>
        <p:spPr>
          <a:xfrm>
            <a:off x="5776635" y="4170512"/>
            <a:ext cx="228600" cy="228599"/>
          </a:xfrm>
          <a:prstGeom prst="rect">
            <a:avLst/>
          </a:prstGeom>
          <a:solidFill>
            <a:schemeClr val="accent4"/>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latin typeface="Arial" charset="0"/>
              <a:ea typeface="Arial" charset="0"/>
              <a:cs typeface="Arial" charset="0"/>
            </a:endParaRPr>
          </a:p>
        </p:txBody>
      </p:sp>
      <p:sp>
        <p:nvSpPr>
          <p:cNvPr id="41" name="TextBox 40"/>
          <p:cNvSpPr txBox="1"/>
          <p:nvPr/>
        </p:nvSpPr>
        <p:spPr>
          <a:xfrm>
            <a:off x="6044669" y="4086126"/>
            <a:ext cx="5756741" cy="430887"/>
          </a:xfrm>
          <a:prstGeom prst="rect">
            <a:avLst/>
          </a:prstGeom>
          <a:noFill/>
        </p:spPr>
        <p:txBody>
          <a:bodyPr wrap="square" rtlCol="0">
            <a:spAutoFit/>
          </a:bodyPr>
          <a:lstStyle/>
          <a:p>
            <a:r>
              <a:rPr lang="en-US" sz="2200" b="1" dirty="0">
                <a:latin typeface="Arial" charset="0"/>
                <a:ea typeface="Arial" charset="0"/>
                <a:cs typeface="Arial" charset="0"/>
              </a:rPr>
              <a:t>Category 4 </a:t>
            </a:r>
            <a:r>
              <a:rPr lang="en-US" sz="2200" dirty="0">
                <a:latin typeface="Arial" charset="0"/>
                <a:ea typeface="Arial" charset="0"/>
                <a:cs typeface="Arial" charset="0"/>
              </a:rPr>
              <a:t>- </a:t>
            </a:r>
            <a:r>
              <a:rPr lang="da-DK" sz="2200" dirty="0">
                <a:latin typeface="Arial" charset="0"/>
                <a:ea typeface="Arial" charset="0"/>
                <a:cs typeface="Arial" charset="0"/>
              </a:rPr>
              <a:t>Lorem Ipsum Dolor Sit Amet</a:t>
            </a:r>
            <a:r>
              <a:rPr lang="en-US" sz="2200" dirty="0">
                <a:latin typeface="Arial" charset="0"/>
                <a:ea typeface="Arial" charset="0"/>
                <a:cs typeface="Arial" charset="0"/>
              </a:rPr>
              <a:t> </a:t>
            </a:r>
            <a:endParaRPr lang="uk-UA" sz="2200" dirty="0">
              <a:latin typeface="Arial" charset="0"/>
              <a:ea typeface="Arial" charset="0"/>
              <a:cs typeface="Arial" charset="0"/>
            </a:endParaRPr>
          </a:p>
        </p:txBody>
      </p:sp>
      <p:sp>
        <p:nvSpPr>
          <p:cNvPr id="2" name="Slide Number Placeholder 1"/>
          <p:cNvSpPr>
            <a:spLocks noGrp="1"/>
          </p:cNvSpPr>
          <p:nvPr>
            <p:ph type="sldNum" sz="quarter" idx="11"/>
          </p:nvPr>
        </p:nvSpPr>
        <p:spPr/>
        <p:txBody>
          <a:bodyPr/>
          <a:lstStyle/>
          <a:p>
            <a:fld id="{4D48BD70-4F6F-43C6-9389-94BA2019ABFB}" type="slidenum">
              <a:rPr lang="en-US" smtClean="0"/>
              <a:pPr/>
              <a:t>9</a:t>
            </a:fld>
            <a:endParaRPr lang="en-US" dirty="0"/>
          </a:p>
        </p:txBody>
      </p:sp>
      <p:sp>
        <p:nvSpPr>
          <p:cNvPr id="8" name="Title 7"/>
          <p:cNvSpPr>
            <a:spLocks noGrp="1"/>
          </p:cNvSpPr>
          <p:nvPr>
            <p:ph type="title"/>
          </p:nvPr>
        </p:nvSpPr>
        <p:spPr/>
        <p:txBody>
          <a:bodyPr/>
          <a:lstStyle/>
          <a:p>
            <a:r>
              <a:rPr lang="en-US" dirty="0"/>
              <a:t>Bar Chart</a:t>
            </a:r>
          </a:p>
        </p:txBody>
      </p:sp>
      <p:sp>
        <p:nvSpPr>
          <p:cNvPr id="4" name="Footer Placeholder 3"/>
          <p:cNvSpPr>
            <a:spLocks noGrp="1"/>
          </p:cNvSpPr>
          <p:nvPr>
            <p:ph type="ftr" sz="quarter" idx="12"/>
          </p:nvPr>
        </p:nvSpPr>
        <p:spPr/>
        <p:txBody>
          <a:bodyPr/>
          <a:lstStyle/>
          <a:p>
            <a:r>
              <a:rPr lang="en-US"/>
              <a:t>©Chillixirs Confidential</a:t>
            </a:r>
            <a:endParaRPr lang="en-US" dirty="0"/>
          </a:p>
        </p:txBody>
      </p:sp>
    </p:spTree>
    <p:extLst>
      <p:ext uri="{BB962C8B-B14F-4D97-AF65-F5344CB8AC3E}">
        <p14:creationId xmlns:p14="http://schemas.microsoft.com/office/powerpoint/2010/main" val="4153407847"/>
      </p:ext>
    </p:extLst>
  </p:cSld>
  <p:clrMapOvr>
    <a:masterClrMapping/>
  </p:clrMapOvr>
  <p:transition xmlns:p14="http://schemas.microsoft.com/office/powerpoint/2010/main">
    <p:fade/>
  </p:transition>
</p:sld>
</file>

<file path=ppt/theme/theme1.xml><?xml version="1.0" encoding="utf-8"?>
<a:theme xmlns:a="http://schemas.openxmlformats.org/drawingml/2006/main" name="Chillixirs">
  <a:themeElements>
    <a:clrScheme name="Chillixirs">
      <a:dk1>
        <a:srgbClr val="000000"/>
      </a:dk1>
      <a:lt1>
        <a:sysClr val="window" lastClr="FFFFFF"/>
      </a:lt1>
      <a:dk2>
        <a:srgbClr val="636466"/>
      </a:dk2>
      <a:lt2>
        <a:srgbClr val="B1B3B6"/>
      </a:lt2>
      <a:accent1>
        <a:srgbClr val="008FFF"/>
      </a:accent1>
      <a:accent2>
        <a:srgbClr val="B1B3B6"/>
      </a:accent2>
      <a:accent3>
        <a:srgbClr val="FDBA12"/>
      </a:accent3>
      <a:accent4>
        <a:srgbClr val="5AA044"/>
      </a:accent4>
      <a:accent5>
        <a:srgbClr val="F78D2D"/>
      </a:accent5>
      <a:accent6>
        <a:srgbClr val="E23B30"/>
      </a:accent6>
      <a:hlink>
        <a:srgbClr val="CCD465"/>
      </a:hlink>
      <a:folHlink>
        <a:srgbClr val="FFD57D"/>
      </a:folHlink>
    </a:clrScheme>
    <a:fontScheme name="LifeLo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effectLst/>
      </a:spPr>
      <a:bodyPr lIns="121899" tIns="60949" rIns="121899" bIns="60949" rtlCol="0" anchor="ctr"/>
      <a:lstStyle>
        <a:defPPr algn="ctr">
          <a:defRPr dirty="0" err="1" smtClean="0"/>
        </a:defPPr>
      </a:lstStyle>
      <a:style>
        <a:lnRef idx="1">
          <a:schemeClr val="accent1"/>
        </a:lnRef>
        <a:fillRef idx="3">
          <a:schemeClr val="accent1"/>
        </a:fillRef>
        <a:effectRef idx="2">
          <a:schemeClr val="accent1"/>
        </a:effectRef>
        <a:fontRef idx="minor">
          <a:schemeClr val="lt1"/>
        </a:fontRef>
      </a:style>
    </a:spDef>
    <a:lnDef>
      <a:spPr>
        <a:ln w="25400">
          <a:solidFill>
            <a:schemeClr val="tx2"/>
          </a:solidFill>
          <a:miter lim="800000"/>
          <a:headEnd type="none" w="med" len="med"/>
          <a:tailEnd type="none" w="med" len="med"/>
        </a:ln>
        <a:effectLst/>
      </a:spPr>
      <a:bodyPr/>
      <a:lstStyle/>
      <a:style>
        <a:lnRef idx="1">
          <a:schemeClr val="accent1"/>
        </a:lnRef>
        <a:fillRef idx="0">
          <a:schemeClr val="accent1"/>
        </a:fillRef>
        <a:effectRef idx="0">
          <a:schemeClr val="accent1"/>
        </a:effectRef>
        <a:fontRef idx="minor">
          <a:schemeClr val="tx1"/>
        </a:fontRef>
      </a:style>
    </a:lnDef>
    <a:txDef>
      <a: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0" tIns="0" rIns="0" bIns="0" numCol="1" rtlCol="0" anchor="t" anchorCtr="0" compatLnSpc="1">
        <a:prstTxWarp prst="textNoShape">
          <a:avLst/>
        </a:prstTxWarp>
        <a:spAutoFit/>
      </a:bodyPr>
      <a:lstStyle>
        <a:defPPr marL="173038" indent="-173038" algn="l">
          <a:buClr>
            <a:schemeClr val="accent1"/>
          </a:buClr>
          <a:buFont typeface="Arial" panose="020B0604020202020204" pitchFamily="34" charset="0"/>
          <a:buChar char="•"/>
          <a:defRPr dirty="0" err="1" smtClean="0">
            <a:solidFill>
              <a:schemeClr val="tx2"/>
            </a:solidFill>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25058</TotalTime>
  <Words>515</Words>
  <Application>Microsoft Macintosh PowerPoint</Application>
  <PresentationFormat>Custom</PresentationFormat>
  <Paragraphs>113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Chillixirs</vt:lpstr>
      <vt:lpstr>Presentation Title With Apple</vt:lpstr>
      <vt:lpstr>Presentation Title</vt:lpstr>
      <vt:lpstr>Presentation Title</vt:lpstr>
      <vt:lpstr>Section Divider</vt:lpstr>
      <vt:lpstr>Basic content slide </vt:lpstr>
      <vt:lpstr>Basic content slide – grey  </vt:lpstr>
      <vt:lpstr>Product Environments</vt:lpstr>
      <vt:lpstr>Big Idea – to present one bold, big idea, always Arial 66 bold and centered.  </vt:lpstr>
      <vt:lpstr>Bar Chart</vt:lpstr>
      <vt:lpstr>Timeline Example</vt:lpstr>
      <vt:lpstr>SWOT Analysis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NCAT Corporate Template</dc:title>
  <dc:creator>Global Brand Works</dc:creator>
  <cp:lastModifiedBy>Shannon Riordan</cp:lastModifiedBy>
  <cp:revision>481</cp:revision>
  <cp:lastPrinted>2016-08-25T19:45:06Z</cp:lastPrinted>
  <dcterms:created xsi:type="dcterms:W3CDTF">2016-08-09T00:26:38Z</dcterms:created>
  <dcterms:modified xsi:type="dcterms:W3CDTF">2018-04-12T20:29:46Z</dcterms:modified>
</cp:coreProperties>
</file>